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9" r:id="rId7"/>
    <p:sldId id="260" r:id="rId8"/>
    <p:sldId id="261" r:id="rId9"/>
    <p:sldId id="258" r:id="rId10"/>
    <p:sldId id="262" r:id="rId11"/>
  </p:sldIdLst>
  <p:sldSz cx="9144000" cy="6858000" type="screen4x3"/>
  <p:notesSz cx="7104063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5E73D4-007B-4814-81FC-9A27D4B6B78B}" v="176" dt="2020-09-10T12:30:26.476"/>
    <p1510:client id="{4FB8B803-ABDA-4DEC-BE14-9249E3EC6D45}" v="1" dt="2020-09-11T05:44:46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322" autoAdjust="0"/>
  </p:normalViewPr>
  <p:slideViewPr>
    <p:cSldViewPr>
      <p:cViewPr varScale="1">
        <p:scale>
          <a:sx n="76" d="100"/>
          <a:sy n="76" d="100"/>
        </p:scale>
        <p:origin x="164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" userId="53cf1288-166d-4eb3-ab3b-cecf62a15e53" providerId="ADAL" clId="{4FB8B803-ABDA-4DEC-BE14-9249E3EC6D45}"/>
    <pc:docChg chg="modSld sldOrd modNotesMaster">
      <pc:chgData name="Andrea" userId="53cf1288-166d-4eb3-ab3b-cecf62a15e53" providerId="ADAL" clId="{4FB8B803-ABDA-4DEC-BE14-9249E3EC6D45}" dt="2020-09-11T05:44:46.825" v="2"/>
      <pc:docMkLst>
        <pc:docMk/>
      </pc:docMkLst>
      <pc:sldChg chg="ord">
        <pc:chgData name="Andrea" userId="53cf1288-166d-4eb3-ab3b-cecf62a15e53" providerId="ADAL" clId="{4FB8B803-ABDA-4DEC-BE14-9249E3EC6D45}" dt="2020-09-11T05:44:32.660" v="1"/>
        <pc:sldMkLst>
          <pc:docMk/>
          <pc:sldMk cId="3257190322" sldId="257"/>
        </pc:sldMkLst>
      </pc:sldChg>
    </pc:docChg>
  </pc:docChgLst>
  <pc:docChgLst>
    <pc:chgData name="Andrea Leonardi" userId="1bdfc13d-8825-4af6-95b1-276aeb51ba0a" providerId="ADAL" clId="{8CFE1232-687C-4644-9728-7020B820C519}"/>
    <pc:docChg chg="custSel modSld">
      <pc:chgData name="Andrea Leonardi" userId="1bdfc13d-8825-4af6-95b1-276aeb51ba0a" providerId="ADAL" clId="{8CFE1232-687C-4644-9728-7020B820C519}" dt="2020-09-08T13:06:56.079" v="75" actId="478"/>
      <pc:docMkLst>
        <pc:docMk/>
      </pc:docMkLst>
      <pc:sldChg chg="addSp delSp modSp mod">
        <pc:chgData name="Andrea Leonardi" userId="1bdfc13d-8825-4af6-95b1-276aeb51ba0a" providerId="ADAL" clId="{8CFE1232-687C-4644-9728-7020B820C519}" dt="2020-09-08T13:06:56.079" v="75" actId="478"/>
        <pc:sldMkLst>
          <pc:docMk/>
          <pc:sldMk cId="2305433908" sldId="256"/>
        </pc:sldMkLst>
        <pc:picChg chg="add del mod modCrop">
          <ac:chgData name="Andrea Leonardi" userId="1bdfc13d-8825-4af6-95b1-276aeb51ba0a" providerId="ADAL" clId="{8CFE1232-687C-4644-9728-7020B820C519}" dt="2020-09-03T16:27:20.609" v="36" actId="478"/>
          <ac:picMkLst>
            <pc:docMk/>
            <pc:sldMk cId="2305433908" sldId="256"/>
            <ac:picMk id="2" creationId="{04A78687-442F-45FC-A2DE-2A9555131E76}"/>
          </ac:picMkLst>
        </pc:picChg>
        <pc:picChg chg="add del mod modCrop">
          <ac:chgData name="Andrea Leonardi" userId="1bdfc13d-8825-4af6-95b1-276aeb51ba0a" providerId="ADAL" clId="{8CFE1232-687C-4644-9728-7020B820C519}" dt="2020-09-08T13:06:56.079" v="75" actId="478"/>
          <ac:picMkLst>
            <pc:docMk/>
            <pc:sldMk cId="2305433908" sldId="256"/>
            <ac:picMk id="2" creationId="{F4A653A2-B2FE-49C4-A2DB-7FA6A2DE0872}"/>
          </ac:picMkLst>
        </pc:picChg>
        <pc:picChg chg="add del mod modCrop">
          <ac:chgData name="Andrea Leonardi" userId="1bdfc13d-8825-4af6-95b1-276aeb51ba0a" providerId="ADAL" clId="{8CFE1232-687C-4644-9728-7020B820C519}" dt="2020-09-08T13:06:56.079" v="75" actId="478"/>
          <ac:picMkLst>
            <pc:docMk/>
            <pc:sldMk cId="2305433908" sldId="256"/>
            <ac:picMk id="3" creationId="{3EE627CE-8F77-443F-A7A1-3A6939414A55}"/>
          </ac:picMkLst>
        </pc:picChg>
        <pc:picChg chg="add del mod modCrop">
          <ac:chgData name="Andrea Leonardi" userId="1bdfc13d-8825-4af6-95b1-276aeb51ba0a" providerId="ADAL" clId="{8CFE1232-687C-4644-9728-7020B820C519}" dt="2020-09-03T16:27:20.609" v="36" actId="478"/>
          <ac:picMkLst>
            <pc:docMk/>
            <pc:sldMk cId="2305433908" sldId="256"/>
            <ac:picMk id="3" creationId="{6777CA9D-2B03-4616-8CD7-93F25E4C372C}"/>
          </ac:picMkLst>
        </pc:picChg>
        <pc:picChg chg="add del mod modCrop">
          <ac:chgData name="Andrea Leonardi" userId="1bdfc13d-8825-4af6-95b1-276aeb51ba0a" providerId="ADAL" clId="{8CFE1232-687C-4644-9728-7020B820C519}" dt="2020-09-03T16:27:20.609" v="36" actId="478"/>
          <ac:picMkLst>
            <pc:docMk/>
            <pc:sldMk cId="2305433908" sldId="256"/>
            <ac:picMk id="4" creationId="{7F1A29EC-173B-4B46-9AC0-32623029E2CF}"/>
          </ac:picMkLst>
        </pc:picChg>
        <pc:picChg chg="add del">
          <ac:chgData name="Andrea Leonardi" userId="1bdfc13d-8825-4af6-95b1-276aeb51ba0a" providerId="ADAL" clId="{8CFE1232-687C-4644-9728-7020B820C519}" dt="2020-09-08T13:06:56.079" v="75" actId="478"/>
          <ac:picMkLst>
            <pc:docMk/>
            <pc:sldMk cId="2305433908" sldId="256"/>
            <ac:picMk id="4" creationId="{F817A1A5-E43D-44AA-9C44-35DAC4E4CE56}"/>
          </ac:picMkLst>
        </pc:picChg>
        <pc:picChg chg="add del mod modCrop">
          <ac:chgData name="Andrea Leonardi" userId="1bdfc13d-8825-4af6-95b1-276aeb51ba0a" providerId="ADAL" clId="{8CFE1232-687C-4644-9728-7020B820C519}" dt="2020-09-03T16:27:22.010" v="37" actId="478"/>
          <ac:picMkLst>
            <pc:docMk/>
            <pc:sldMk cId="2305433908" sldId="256"/>
            <ac:picMk id="5" creationId="{1D6524E2-C253-44B4-808D-8E7DD6BE8DBC}"/>
          </ac:picMkLst>
        </pc:picChg>
        <pc:picChg chg="add del mod">
          <ac:chgData name="Andrea Leonardi" userId="1bdfc13d-8825-4af6-95b1-276aeb51ba0a" providerId="ADAL" clId="{8CFE1232-687C-4644-9728-7020B820C519}" dt="2020-09-08T13:06:56.079" v="75" actId="478"/>
          <ac:picMkLst>
            <pc:docMk/>
            <pc:sldMk cId="2305433908" sldId="256"/>
            <ac:picMk id="5" creationId="{3BA0E5FE-5C35-41FE-9AD1-BA5B0E013F19}"/>
          </ac:picMkLst>
        </pc:picChg>
        <pc:picChg chg="add del mod">
          <ac:chgData name="Andrea Leonardi" userId="1bdfc13d-8825-4af6-95b1-276aeb51ba0a" providerId="ADAL" clId="{8CFE1232-687C-4644-9728-7020B820C519}" dt="2020-09-08T13:05:38.267" v="74" actId="21"/>
          <ac:picMkLst>
            <pc:docMk/>
            <pc:sldMk cId="2305433908" sldId="256"/>
            <ac:picMk id="6" creationId="{2E72E16B-5240-4967-83FD-C23F3E1E1CC3}"/>
          </ac:picMkLst>
        </pc:picChg>
        <pc:picChg chg="add del mod modCrop">
          <ac:chgData name="Andrea Leonardi" userId="1bdfc13d-8825-4af6-95b1-276aeb51ba0a" providerId="ADAL" clId="{8CFE1232-687C-4644-9728-7020B820C519}" dt="2020-09-03T16:27:20.609" v="36" actId="478"/>
          <ac:picMkLst>
            <pc:docMk/>
            <pc:sldMk cId="2305433908" sldId="256"/>
            <ac:picMk id="6" creationId="{ABF2A922-6396-41E6-9DD9-C0A163843610}"/>
          </ac:picMkLst>
        </pc:picChg>
        <pc:picChg chg="add del mod modCrop">
          <ac:chgData name="Andrea Leonardi" userId="1bdfc13d-8825-4af6-95b1-276aeb51ba0a" providerId="ADAL" clId="{8CFE1232-687C-4644-9728-7020B820C519}" dt="2020-09-03T16:30:30.092" v="55" actId="21"/>
          <ac:picMkLst>
            <pc:docMk/>
            <pc:sldMk cId="2305433908" sldId="256"/>
            <ac:picMk id="7" creationId="{AE10F8EC-B1EF-4710-B66C-C81A61ED0C6E}"/>
          </ac:picMkLst>
        </pc:picChg>
        <pc:picChg chg="add del mod modCrop">
          <ac:chgData name="Andrea Leonardi" userId="1bdfc13d-8825-4af6-95b1-276aeb51ba0a" providerId="ADAL" clId="{8CFE1232-687C-4644-9728-7020B820C519}" dt="2020-09-03T16:31:47.941" v="57" actId="21"/>
          <ac:picMkLst>
            <pc:docMk/>
            <pc:sldMk cId="2305433908" sldId="256"/>
            <ac:picMk id="8" creationId="{95678D34-6294-4E26-B345-8E70DCF984BC}"/>
          </ac:picMkLst>
        </pc:picChg>
        <pc:picChg chg="add del mod modCrop">
          <ac:chgData name="Andrea Leonardi" userId="1bdfc13d-8825-4af6-95b1-276aeb51ba0a" providerId="ADAL" clId="{8CFE1232-687C-4644-9728-7020B820C519}" dt="2020-09-03T16:31:00.739" v="56" actId="21"/>
          <ac:picMkLst>
            <pc:docMk/>
            <pc:sldMk cId="2305433908" sldId="256"/>
            <ac:picMk id="9" creationId="{03715AD9-05D7-4CC0-AF51-4990E9DAEE38}"/>
          </ac:picMkLst>
        </pc:picChg>
        <pc:picChg chg="del">
          <ac:chgData name="Andrea Leonardi" userId="1bdfc13d-8825-4af6-95b1-276aeb51ba0a" providerId="ADAL" clId="{8CFE1232-687C-4644-9728-7020B820C519}" dt="2020-09-03T07:32:19.631" v="0" actId="478"/>
          <ac:picMkLst>
            <pc:docMk/>
            <pc:sldMk cId="2305433908" sldId="256"/>
            <ac:picMk id="1026" creationId="{00000000-0000-0000-0000-000000000000}"/>
          </ac:picMkLst>
        </pc:picChg>
      </pc:sldChg>
    </pc:docChg>
  </pc:docChgLst>
  <pc:docChgLst>
    <pc:chgData name="Andrea Leonardi" userId="1bdfc13d-8825-4af6-95b1-276aeb51ba0a" providerId="ADAL" clId="{185E73D4-007B-4814-81FC-9A27D4B6B78B}"/>
    <pc:docChg chg="undo custSel addSld modSld sldOrd modNotesMaster">
      <pc:chgData name="Andrea Leonardi" userId="1bdfc13d-8825-4af6-95b1-276aeb51ba0a" providerId="ADAL" clId="{185E73D4-007B-4814-81FC-9A27D4B6B78B}" dt="2020-09-10T12:30:31.520" v="3448" actId="20577"/>
      <pc:docMkLst>
        <pc:docMk/>
      </pc:docMkLst>
      <pc:sldChg chg="addSp delSp modSp mod">
        <pc:chgData name="Andrea Leonardi" userId="1bdfc13d-8825-4af6-95b1-276aeb51ba0a" providerId="ADAL" clId="{185E73D4-007B-4814-81FC-9A27D4B6B78B}" dt="2020-09-10T12:01:46.881" v="2697" actId="20577"/>
        <pc:sldMkLst>
          <pc:docMk/>
          <pc:sldMk cId="2305433908" sldId="256"/>
        </pc:sldMkLst>
        <pc:spChg chg="add mod ord">
          <ac:chgData name="Andrea Leonardi" userId="1bdfc13d-8825-4af6-95b1-276aeb51ba0a" providerId="ADAL" clId="{185E73D4-007B-4814-81FC-9A27D4B6B78B}" dt="2020-09-10T08:36:10.282" v="449" actId="1076"/>
          <ac:spMkLst>
            <pc:docMk/>
            <pc:sldMk cId="2305433908" sldId="256"/>
            <ac:spMk id="4" creationId="{0095D6E5-F3AB-47C3-8929-8CBDE040E1AB}"/>
          </ac:spMkLst>
        </pc:spChg>
        <pc:spChg chg="add mod ord">
          <ac:chgData name="Andrea Leonardi" userId="1bdfc13d-8825-4af6-95b1-276aeb51ba0a" providerId="ADAL" clId="{185E73D4-007B-4814-81FC-9A27D4B6B78B}" dt="2020-09-10T12:01:46.881" v="2697" actId="20577"/>
          <ac:spMkLst>
            <pc:docMk/>
            <pc:sldMk cId="2305433908" sldId="256"/>
            <ac:spMk id="6" creationId="{7235D2A5-BC27-4994-AD1C-47A7387530F8}"/>
          </ac:spMkLst>
        </pc:spChg>
        <pc:spChg chg="add mod">
          <ac:chgData name="Andrea Leonardi" userId="1bdfc13d-8825-4af6-95b1-276aeb51ba0a" providerId="ADAL" clId="{185E73D4-007B-4814-81FC-9A27D4B6B78B}" dt="2020-09-10T10:44:15.265" v="2395" actId="1076"/>
          <ac:spMkLst>
            <pc:docMk/>
            <pc:sldMk cId="2305433908" sldId="256"/>
            <ac:spMk id="8" creationId="{DB0B590C-3831-4DC6-BE68-C98A2573F81A}"/>
          </ac:spMkLst>
        </pc:spChg>
        <pc:spChg chg="add mod">
          <ac:chgData name="Andrea Leonardi" userId="1bdfc13d-8825-4af6-95b1-276aeb51ba0a" providerId="ADAL" clId="{185E73D4-007B-4814-81FC-9A27D4B6B78B}" dt="2020-09-10T10:44:02.540" v="2392" actId="1076"/>
          <ac:spMkLst>
            <pc:docMk/>
            <pc:sldMk cId="2305433908" sldId="256"/>
            <ac:spMk id="10" creationId="{7CAF958E-A39D-4A7B-AC62-388A9903A033}"/>
          </ac:spMkLst>
        </pc:spChg>
        <pc:spChg chg="add mod">
          <ac:chgData name="Andrea Leonardi" userId="1bdfc13d-8825-4af6-95b1-276aeb51ba0a" providerId="ADAL" clId="{185E73D4-007B-4814-81FC-9A27D4B6B78B}" dt="2020-09-10T11:57:10.582" v="2556" actId="20577"/>
          <ac:spMkLst>
            <pc:docMk/>
            <pc:sldMk cId="2305433908" sldId="256"/>
            <ac:spMk id="11" creationId="{4DEA9BA8-3DBA-4A21-ABA9-9C199819848A}"/>
          </ac:spMkLst>
        </pc:spChg>
        <pc:spChg chg="add">
          <ac:chgData name="Andrea Leonardi" userId="1bdfc13d-8825-4af6-95b1-276aeb51ba0a" providerId="ADAL" clId="{185E73D4-007B-4814-81FC-9A27D4B6B78B}" dt="2020-09-10T08:35:31.524" v="442" actId="22"/>
          <ac:spMkLst>
            <pc:docMk/>
            <pc:sldMk cId="2305433908" sldId="256"/>
            <ac:spMk id="13" creationId="{F08448DE-0212-4337-9F88-D330B46D61AD}"/>
          </ac:spMkLst>
        </pc:spChg>
        <pc:spChg chg="add mod">
          <ac:chgData name="Andrea Leonardi" userId="1bdfc13d-8825-4af6-95b1-276aeb51ba0a" providerId="ADAL" clId="{185E73D4-007B-4814-81FC-9A27D4B6B78B}" dt="2020-09-10T10:46:15.196" v="2505" actId="1076"/>
          <ac:spMkLst>
            <pc:docMk/>
            <pc:sldMk cId="2305433908" sldId="256"/>
            <ac:spMk id="17" creationId="{B5580343-F8D5-4A75-8B18-3772E49247A7}"/>
          </ac:spMkLst>
        </pc:spChg>
        <pc:spChg chg="add mod">
          <ac:chgData name="Andrea Leonardi" userId="1bdfc13d-8825-4af6-95b1-276aeb51ba0a" providerId="ADAL" clId="{185E73D4-007B-4814-81FC-9A27D4B6B78B}" dt="2020-09-10T11:57:29.755" v="2557" actId="1076"/>
          <ac:spMkLst>
            <pc:docMk/>
            <pc:sldMk cId="2305433908" sldId="256"/>
            <ac:spMk id="19" creationId="{AD044976-D9F3-4934-ACD0-B4A7B9C9BD02}"/>
          </ac:spMkLst>
        </pc:spChg>
        <pc:picChg chg="add del mod">
          <ac:chgData name="Andrea Leonardi" userId="1bdfc13d-8825-4af6-95b1-276aeb51ba0a" providerId="ADAL" clId="{185E73D4-007B-4814-81FC-9A27D4B6B78B}" dt="2020-09-10T08:36:15.766" v="450" actId="478"/>
          <ac:picMkLst>
            <pc:docMk/>
            <pc:sldMk cId="2305433908" sldId="256"/>
            <ac:picMk id="3" creationId="{74A5C138-8FC7-4B37-AEF4-C1D925ED33C6}"/>
          </ac:picMkLst>
        </pc:picChg>
        <pc:picChg chg="add">
          <ac:chgData name="Andrea Leonardi" userId="1bdfc13d-8825-4af6-95b1-276aeb51ba0a" providerId="ADAL" clId="{185E73D4-007B-4814-81FC-9A27D4B6B78B}" dt="2020-09-10T08:35:31.524" v="442" actId="22"/>
          <ac:picMkLst>
            <pc:docMk/>
            <pc:sldMk cId="2305433908" sldId="256"/>
            <ac:picMk id="15" creationId="{DE83453D-EE1D-4262-BC1D-6307595F45CB}"/>
          </ac:picMkLst>
        </pc:picChg>
        <pc:picChg chg="add mod">
          <ac:chgData name="Andrea Leonardi" userId="1bdfc13d-8825-4af6-95b1-276aeb51ba0a" providerId="ADAL" clId="{185E73D4-007B-4814-81FC-9A27D4B6B78B}" dt="2020-09-10T10:46:13.305" v="2504" actId="1076"/>
          <ac:picMkLst>
            <pc:docMk/>
            <pc:sldMk cId="2305433908" sldId="256"/>
            <ac:picMk id="16" creationId="{AC341228-66E1-4B93-BC9A-89315356AF82}"/>
          </ac:picMkLst>
        </pc:picChg>
        <pc:picChg chg="add mod">
          <ac:chgData name="Andrea Leonardi" userId="1bdfc13d-8825-4af6-95b1-276aeb51ba0a" providerId="ADAL" clId="{185E73D4-007B-4814-81FC-9A27D4B6B78B}" dt="2020-09-10T10:46:11.847" v="2503" actId="1076"/>
          <ac:picMkLst>
            <pc:docMk/>
            <pc:sldMk cId="2305433908" sldId="256"/>
            <ac:picMk id="3074" creationId="{06D113ED-3952-4826-AE55-58D4D3226CC4}"/>
          </ac:picMkLst>
        </pc:picChg>
      </pc:sldChg>
      <pc:sldChg chg="addSp delSp modSp add mod ord">
        <pc:chgData name="Andrea Leonardi" userId="1bdfc13d-8825-4af6-95b1-276aeb51ba0a" providerId="ADAL" clId="{185E73D4-007B-4814-81FC-9A27D4B6B78B}" dt="2020-09-10T12:02:44.879" v="2706" actId="22"/>
        <pc:sldMkLst>
          <pc:docMk/>
          <pc:sldMk cId="3257190322" sldId="257"/>
        </pc:sldMkLst>
        <pc:spChg chg="add">
          <ac:chgData name="Andrea Leonardi" userId="1bdfc13d-8825-4af6-95b1-276aeb51ba0a" providerId="ADAL" clId="{185E73D4-007B-4814-81FC-9A27D4B6B78B}" dt="2020-09-10T08:35:11.217" v="439" actId="22"/>
          <ac:spMkLst>
            <pc:docMk/>
            <pc:sldMk cId="3257190322" sldId="257"/>
            <ac:spMk id="2" creationId="{B5C48E6E-AA3A-4E51-9E8F-54326B6ECBFC}"/>
          </ac:spMkLst>
        </pc:spChg>
        <pc:spChg chg="del">
          <ac:chgData name="Andrea Leonardi" userId="1bdfc13d-8825-4af6-95b1-276aeb51ba0a" providerId="ADAL" clId="{185E73D4-007B-4814-81FC-9A27D4B6B78B}" dt="2020-09-10T08:34:52.028" v="438" actId="478"/>
          <ac:spMkLst>
            <pc:docMk/>
            <pc:sldMk cId="3257190322" sldId="257"/>
            <ac:spMk id="4" creationId="{0095D6E5-F3AB-47C3-8929-8CBDE040E1AB}"/>
          </ac:spMkLst>
        </pc:spChg>
        <pc:spChg chg="del">
          <ac:chgData name="Andrea Leonardi" userId="1bdfc13d-8825-4af6-95b1-276aeb51ba0a" providerId="ADAL" clId="{185E73D4-007B-4814-81FC-9A27D4B6B78B}" dt="2020-09-10T08:34:52.028" v="438" actId="478"/>
          <ac:spMkLst>
            <pc:docMk/>
            <pc:sldMk cId="3257190322" sldId="257"/>
            <ac:spMk id="6" creationId="{7235D2A5-BC27-4994-AD1C-47A7387530F8}"/>
          </ac:spMkLst>
        </pc:spChg>
        <pc:spChg chg="del">
          <ac:chgData name="Andrea Leonardi" userId="1bdfc13d-8825-4af6-95b1-276aeb51ba0a" providerId="ADAL" clId="{185E73D4-007B-4814-81FC-9A27D4B6B78B}" dt="2020-09-10T08:34:52.028" v="438" actId="478"/>
          <ac:spMkLst>
            <pc:docMk/>
            <pc:sldMk cId="3257190322" sldId="257"/>
            <ac:spMk id="8" creationId="{DB0B590C-3831-4DC6-BE68-C98A2573F81A}"/>
          </ac:spMkLst>
        </pc:spChg>
        <pc:spChg chg="del">
          <ac:chgData name="Andrea Leonardi" userId="1bdfc13d-8825-4af6-95b1-276aeb51ba0a" providerId="ADAL" clId="{185E73D4-007B-4814-81FC-9A27D4B6B78B}" dt="2020-09-10T08:34:52.028" v="438" actId="478"/>
          <ac:spMkLst>
            <pc:docMk/>
            <pc:sldMk cId="3257190322" sldId="257"/>
            <ac:spMk id="10" creationId="{7CAF958E-A39D-4A7B-AC62-388A9903A033}"/>
          </ac:spMkLst>
        </pc:spChg>
        <pc:spChg chg="del">
          <ac:chgData name="Andrea Leonardi" userId="1bdfc13d-8825-4af6-95b1-276aeb51ba0a" providerId="ADAL" clId="{185E73D4-007B-4814-81FC-9A27D4B6B78B}" dt="2020-09-10T08:34:52.028" v="438" actId="478"/>
          <ac:spMkLst>
            <pc:docMk/>
            <pc:sldMk cId="3257190322" sldId="257"/>
            <ac:spMk id="11" creationId="{4DEA9BA8-3DBA-4A21-ABA9-9C199819848A}"/>
          </ac:spMkLst>
        </pc:spChg>
        <pc:spChg chg="add mod">
          <ac:chgData name="Andrea Leonardi" userId="1bdfc13d-8825-4af6-95b1-276aeb51ba0a" providerId="ADAL" clId="{185E73D4-007B-4814-81FC-9A27D4B6B78B}" dt="2020-09-10T10:23:09.771" v="1683" actId="1076"/>
          <ac:spMkLst>
            <pc:docMk/>
            <pc:sldMk cId="3257190322" sldId="257"/>
            <ac:spMk id="15" creationId="{939667F8-B82A-44D5-B250-4910E2264958}"/>
          </ac:spMkLst>
        </pc:spChg>
        <pc:spChg chg="add mod">
          <ac:chgData name="Andrea Leonardi" userId="1bdfc13d-8825-4af6-95b1-276aeb51ba0a" providerId="ADAL" clId="{185E73D4-007B-4814-81FC-9A27D4B6B78B}" dt="2020-09-10T12:00:54.998" v="2666" actId="20577"/>
          <ac:spMkLst>
            <pc:docMk/>
            <pc:sldMk cId="3257190322" sldId="257"/>
            <ac:spMk id="18" creationId="{4E8246E6-1710-4E46-B9B3-E1B3482B5D11}"/>
          </ac:spMkLst>
        </pc:spChg>
        <pc:spChg chg="add mod">
          <ac:chgData name="Andrea Leonardi" userId="1bdfc13d-8825-4af6-95b1-276aeb51ba0a" providerId="ADAL" clId="{185E73D4-007B-4814-81FC-9A27D4B6B78B}" dt="2020-09-10T09:00:07.779" v="626" actId="14100"/>
          <ac:spMkLst>
            <pc:docMk/>
            <pc:sldMk cId="3257190322" sldId="257"/>
            <ac:spMk id="23" creationId="{BD7A347C-FEE0-46F5-9609-B111C893AD5E}"/>
          </ac:spMkLst>
        </pc:spChg>
        <pc:spChg chg="add">
          <ac:chgData name="Andrea Leonardi" userId="1bdfc13d-8825-4af6-95b1-276aeb51ba0a" providerId="ADAL" clId="{185E73D4-007B-4814-81FC-9A27D4B6B78B}" dt="2020-09-10T12:02:44.879" v="2706" actId="22"/>
          <ac:spMkLst>
            <pc:docMk/>
            <pc:sldMk cId="3257190322" sldId="257"/>
            <ac:spMk id="27" creationId="{6C1317EF-BA9E-4B24-88F1-394958EADC90}"/>
          </ac:spMkLst>
        </pc:spChg>
        <pc:picChg chg="del">
          <ac:chgData name="Andrea Leonardi" userId="1bdfc13d-8825-4af6-95b1-276aeb51ba0a" providerId="ADAL" clId="{185E73D4-007B-4814-81FC-9A27D4B6B78B}" dt="2020-09-10T08:34:52.028" v="438" actId="478"/>
          <ac:picMkLst>
            <pc:docMk/>
            <pc:sldMk cId="3257190322" sldId="257"/>
            <ac:picMk id="3" creationId="{74A5C138-8FC7-4B37-AEF4-C1D925ED33C6}"/>
          </ac:picMkLst>
        </pc:picChg>
        <pc:picChg chg="add">
          <ac:chgData name="Andrea Leonardi" userId="1bdfc13d-8825-4af6-95b1-276aeb51ba0a" providerId="ADAL" clId="{185E73D4-007B-4814-81FC-9A27D4B6B78B}" dt="2020-09-10T08:35:11.217" v="439" actId="22"/>
          <ac:picMkLst>
            <pc:docMk/>
            <pc:sldMk cId="3257190322" sldId="257"/>
            <ac:picMk id="5" creationId="{39BE41E7-9985-4212-9467-8E423FB71E12}"/>
          </ac:picMkLst>
        </pc:picChg>
        <pc:picChg chg="add mod">
          <ac:chgData name="Andrea Leonardi" userId="1bdfc13d-8825-4af6-95b1-276aeb51ba0a" providerId="ADAL" clId="{185E73D4-007B-4814-81FC-9A27D4B6B78B}" dt="2020-09-10T09:00:02.988" v="624" actId="1076"/>
          <ac:picMkLst>
            <pc:docMk/>
            <pc:sldMk cId="3257190322" sldId="257"/>
            <ac:picMk id="7" creationId="{16D1E3D6-871F-485E-B837-5F6D1A2811E2}"/>
          </ac:picMkLst>
        </pc:picChg>
        <pc:picChg chg="add mod">
          <ac:chgData name="Andrea Leonardi" userId="1bdfc13d-8825-4af6-95b1-276aeb51ba0a" providerId="ADAL" clId="{185E73D4-007B-4814-81FC-9A27D4B6B78B}" dt="2020-09-10T09:00:14.490" v="629" actId="1076"/>
          <ac:picMkLst>
            <pc:docMk/>
            <pc:sldMk cId="3257190322" sldId="257"/>
            <ac:picMk id="16" creationId="{FCFF6653-119A-4F6B-91DF-B4E883D60608}"/>
          </ac:picMkLst>
        </pc:picChg>
        <pc:picChg chg="add mod">
          <ac:chgData name="Andrea Leonardi" userId="1bdfc13d-8825-4af6-95b1-276aeb51ba0a" providerId="ADAL" clId="{185E73D4-007B-4814-81FC-9A27D4B6B78B}" dt="2020-09-10T09:00:51.483" v="637" actId="1076"/>
          <ac:picMkLst>
            <pc:docMk/>
            <pc:sldMk cId="3257190322" sldId="257"/>
            <ac:picMk id="17" creationId="{D14035FA-0E83-4EDB-9F2C-C68E0F22A88F}"/>
          </ac:picMkLst>
        </pc:picChg>
        <pc:picChg chg="add del mod">
          <ac:chgData name="Andrea Leonardi" userId="1bdfc13d-8825-4af6-95b1-276aeb51ba0a" providerId="ADAL" clId="{185E73D4-007B-4814-81FC-9A27D4B6B78B}" dt="2020-09-10T08:59:39.826" v="613" actId="478"/>
          <ac:picMkLst>
            <pc:docMk/>
            <pc:sldMk cId="3257190322" sldId="257"/>
            <ac:picMk id="20" creationId="{DEE06B6C-AA33-48A0-AE12-74C7317EBC99}"/>
          </ac:picMkLst>
        </pc:picChg>
        <pc:picChg chg="add del mod">
          <ac:chgData name="Andrea Leonardi" userId="1bdfc13d-8825-4af6-95b1-276aeb51ba0a" providerId="ADAL" clId="{185E73D4-007B-4814-81FC-9A27D4B6B78B}" dt="2020-09-10T08:59:40.629" v="614" actId="478"/>
          <ac:picMkLst>
            <pc:docMk/>
            <pc:sldMk cId="3257190322" sldId="257"/>
            <ac:picMk id="22" creationId="{2DCF4736-F16D-4F2B-90C3-59905D63E65E}"/>
          </ac:picMkLst>
        </pc:picChg>
        <pc:picChg chg="add mod">
          <ac:chgData name="Andrea Leonardi" userId="1bdfc13d-8825-4af6-95b1-276aeb51ba0a" providerId="ADAL" clId="{185E73D4-007B-4814-81FC-9A27D4B6B78B}" dt="2020-09-10T09:00:58.902" v="638" actId="1076"/>
          <ac:picMkLst>
            <pc:docMk/>
            <pc:sldMk cId="3257190322" sldId="257"/>
            <ac:picMk id="25" creationId="{5904F492-A749-4534-9407-84EBA7DFF20A}"/>
          </ac:picMkLst>
        </pc:picChg>
      </pc:sldChg>
      <pc:sldChg chg="addSp delSp modSp add mod">
        <pc:chgData name="Andrea Leonardi" userId="1bdfc13d-8825-4af6-95b1-276aeb51ba0a" providerId="ADAL" clId="{185E73D4-007B-4814-81FC-9A27D4B6B78B}" dt="2020-09-10T12:22:49.774" v="3075" actId="1076"/>
        <pc:sldMkLst>
          <pc:docMk/>
          <pc:sldMk cId="1539647556" sldId="258"/>
        </pc:sldMkLst>
        <pc:spChg chg="add mod">
          <ac:chgData name="Andrea Leonardi" userId="1bdfc13d-8825-4af6-95b1-276aeb51ba0a" providerId="ADAL" clId="{185E73D4-007B-4814-81FC-9A27D4B6B78B}" dt="2020-09-10T09:23:37.670" v="671" actId="20577"/>
          <ac:spMkLst>
            <pc:docMk/>
            <pc:sldMk cId="1539647556" sldId="258"/>
            <ac:spMk id="4" creationId="{7AC8B205-3152-4880-A3C9-6B4759926951}"/>
          </ac:spMkLst>
        </pc:spChg>
        <pc:spChg chg="add mod">
          <ac:chgData name="Andrea Leonardi" userId="1bdfc13d-8825-4af6-95b1-276aeb51ba0a" providerId="ADAL" clId="{185E73D4-007B-4814-81FC-9A27D4B6B78B}" dt="2020-09-10T08:39:30.248" v="485"/>
          <ac:spMkLst>
            <pc:docMk/>
            <pc:sldMk cId="1539647556" sldId="258"/>
            <ac:spMk id="6" creationId="{C50DB4E5-CABD-4AAC-B300-88B46340D535}"/>
          </ac:spMkLst>
        </pc:spChg>
        <pc:spChg chg="add mod">
          <ac:chgData name="Andrea Leonardi" userId="1bdfc13d-8825-4af6-95b1-276aeb51ba0a" providerId="ADAL" clId="{185E73D4-007B-4814-81FC-9A27D4B6B78B}" dt="2020-09-10T08:39:30.248" v="485"/>
          <ac:spMkLst>
            <pc:docMk/>
            <pc:sldMk cId="1539647556" sldId="258"/>
            <ac:spMk id="8" creationId="{6FEDF4ED-9649-49E4-B6B8-1C34B81013F1}"/>
          </ac:spMkLst>
        </pc:spChg>
        <pc:spChg chg="add mod">
          <ac:chgData name="Andrea Leonardi" userId="1bdfc13d-8825-4af6-95b1-276aeb51ba0a" providerId="ADAL" clId="{185E73D4-007B-4814-81FC-9A27D4B6B78B}" dt="2020-09-10T09:23:45.463" v="673" actId="1076"/>
          <ac:spMkLst>
            <pc:docMk/>
            <pc:sldMk cId="1539647556" sldId="258"/>
            <ac:spMk id="14" creationId="{E859B9AB-FB92-492B-83B2-957DD2B69588}"/>
          </ac:spMkLst>
        </pc:spChg>
        <pc:spChg chg="del">
          <ac:chgData name="Andrea Leonardi" userId="1bdfc13d-8825-4af6-95b1-276aeb51ba0a" providerId="ADAL" clId="{185E73D4-007B-4814-81FC-9A27D4B6B78B}" dt="2020-09-10T08:39:28.139" v="484" actId="478"/>
          <ac:spMkLst>
            <pc:docMk/>
            <pc:sldMk cId="1539647556" sldId="258"/>
            <ac:spMk id="15" creationId="{939667F8-B82A-44D5-B250-4910E2264958}"/>
          </ac:spMkLst>
        </pc:spChg>
        <pc:spChg chg="add del mod">
          <ac:chgData name="Andrea Leonardi" userId="1bdfc13d-8825-4af6-95b1-276aeb51ba0a" providerId="ADAL" clId="{185E73D4-007B-4814-81FC-9A27D4B6B78B}" dt="2020-09-10T08:39:56.030" v="486" actId="478"/>
          <ac:spMkLst>
            <pc:docMk/>
            <pc:sldMk cId="1539647556" sldId="258"/>
            <ac:spMk id="16" creationId="{C647F30E-263E-4968-9ED3-8F2594EEC843}"/>
          </ac:spMkLst>
        </pc:spChg>
        <pc:spChg chg="add del mod">
          <ac:chgData name="Andrea Leonardi" userId="1bdfc13d-8825-4af6-95b1-276aeb51ba0a" providerId="ADAL" clId="{185E73D4-007B-4814-81FC-9A27D4B6B78B}" dt="2020-09-10T08:39:57.153" v="487" actId="478"/>
          <ac:spMkLst>
            <pc:docMk/>
            <pc:sldMk cId="1539647556" sldId="258"/>
            <ac:spMk id="17" creationId="{E125A38F-D084-4584-9653-516563BB3532}"/>
          </ac:spMkLst>
        </pc:spChg>
        <pc:spChg chg="add del mod">
          <ac:chgData name="Andrea Leonardi" userId="1bdfc13d-8825-4af6-95b1-276aeb51ba0a" providerId="ADAL" clId="{185E73D4-007B-4814-81FC-9A27D4B6B78B}" dt="2020-09-10T08:39:57.853" v="488" actId="478"/>
          <ac:spMkLst>
            <pc:docMk/>
            <pc:sldMk cId="1539647556" sldId="258"/>
            <ac:spMk id="18" creationId="{7AFB7139-1DC6-4AB1-80C3-23F3A19D0A99}"/>
          </ac:spMkLst>
        </pc:spChg>
        <pc:spChg chg="add del mod">
          <ac:chgData name="Andrea Leonardi" userId="1bdfc13d-8825-4af6-95b1-276aeb51ba0a" providerId="ADAL" clId="{185E73D4-007B-4814-81FC-9A27D4B6B78B}" dt="2020-09-10T08:39:59.327" v="489" actId="478"/>
          <ac:spMkLst>
            <pc:docMk/>
            <pc:sldMk cId="1539647556" sldId="258"/>
            <ac:spMk id="19" creationId="{DD280850-EB7C-467B-AF3B-B8675DBB55B4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23" creationId="{1E7B15C5-7307-4483-821B-459AA8C69DE8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24" creationId="{9F81B2AB-E7B7-4327-A1D9-C8CD7AD2BD2C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25" creationId="{747C6092-BCA4-4B70-8822-CDE086DC7343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26" creationId="{27A183C0-6965-4EC6-95A8-C70173357978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27" creationId="{E855F64A-8CB7-4333-A1AF-B9DFC13CC177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28" creationId="{24C7537E-FA86-4361-A018-AF82FDA9330B}"/>
          </ac:spMkLst>
        </pc:spChg>
        <pc:spChg chg="add del mod">
          <ac:chgData name="Andrea Leonardi" userId="1bdfc13d-8825-4af6-95b1-276aeb51ba0a" providerId="ADAL" clId="{185E73D4-007B-4814-81FC-9A27D4B6B78B}" dt="2020-09-10T09:25:04.068" v="684" actId="478"/>
          <ac:spMkLst>
            <pc:docMk/>
            <pc:sldMk cId="1539647556" sldId="258"/>
            <ac:spMk id="29" creationId="{6158A3A2-7B91-4DF8-BF28-4BC00EEE8DA6}"/>
          </ac:spMkLst>
        </pc:spChg>
        <pc:spChg chg="add del mod">
          <ac:chgData name="Andrea Leonardi" userId="1bdfc13d-8825-4af6-95b1-276aeb51ba0a" providerId="ADAL" clId="{185E73D4-007B-4814-81FC-9A27D4B6B78B}" dt="2020-09-10T09:25:05.407" v="685" actId="478"/>
          <ac:spMkLst>
            <pc:docMk/>
            <pc:sldMk cId="1539647556" sldId="258"/>
            <ac:spMk id="30" creationId="{AB3A07C7-CBED-4E3C-8663-E47EA6457D13}"/>
          </ac:spMkLst>
        </pc:spChg>
        <pc:spChg chg="add del mod">
          <ac:chgData name="Andrea Leonardi" userId="1bdfc13d-8825-4af6-95b1-276aeb51ba0a" providerId="ADAL" clId="{185E73D4-007B-4814-81FC-9A27D4B6B78B}" dt="2020-09-10T09:25:06.132" v="686" actId="478"/>
          <ac:spMkLst>
            <pc:docMk/>
            <pc:sldMk cId="1539647556" sldId="258"/>
            <ac:spMk id="31" creationId="{82F1E9B1-440C-428B-9430-BEF765D882E5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33" creationId="{99A472BD-C445-4249-B89F-42ECBC683E0E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34" creationId="{F0E4B6A5-5844-43F5-A051-124A8F197865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35" creationId="{6EF7C0A1-3114-49A2-89FA-CE2EAA457567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36" creationId="{E8FD83E2-80F1-42E9-93D2-F438CBB67CC1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37" creationId="{91B15638-86E7-4EA9-AD11-B8C6D7FB557A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38" creationId="{3443B721-06A1-4781-ACEC-9853C7C5D5F6}"/>
          </ac:spMkLst>
        </pc:spChg>
        <pc:spChg chg="add mod">
          <ac:chgData name="Andrea Leonardi" userId="1bdfc13d-8825-4af6-95b1-276aeb51ba0a" providerId="ADAL" clId="{185E73D4-007B-4814-81FC-9A27D4B6B78B}" dt="2020-09-10T09:26:58.090" v="704" actId="1076"/>
          <ac:spMkLst>
            <pc:docMk/>
            <pc:sldMk cId="1539647556" sldId="258"/>
            <ac:spMk id="39" creationId="{F4A9CF05-2BE9-4940-9D88-7528A01AA8F1}"/>
          </ac:spMkLst>
        </pc:spChg>
        <pc:spChg chg="add del mod">
          <ac:chgData name="Andrea Leonardi" userId="1bdfc13d-8825-4af6-95b1-276aeb51ba0a" providerId="ADAL" clId="{185E73D4-007B-4814-81FC-9A27D4B6B78B}" dt="2020-09-10T08:40:03.714" v="491" actId="478"/>
          <ac:spMkLst>
            <pc:docMk/>
            <pc:sldMk cId="1539647556" sldId="258"/>
            <ac:spMk id="40" creationId="{E4C56FF4-68DC-42B2-BDE2-6FD26D49A008}"/>
          </ac:spMkLst>
        </pc:spChg>
        <pc:spChg chg="add del mod">
          <ac:chgData name="Andrea Leonardi" userId="1bdfc13d-8825-4af6-95b1-276aeb51ba0a" providerId="ADAL" clId="{185E73D4-007B-4814-81FC-9A27D4B6B78B}" dt="2020-09-10T08:40:01.613" v="490" actId="478"/>
          <ac:spMkLst>
            <pc:docMk/>
            <pc:sldMk cId="1539647556" sldId="258"/>
            <ac:spMk id="41" creationId="{A616E599-9FCD-4BE4-829A-EA861BFD1709}"/>
          </ac:spMkLst>
        </pc:spChg>
        <pc:spChg chg="add del mod">
          <ac:chgData name="Andrea Leonardi" userId="1bdfc13d-8825-4af6-95b1-276aeb51ba0a" providerId="ADAL" clId="{185E73D4-007B-4814-81FC-9A27D4B6B78B}" dt="2020-09-10T08:40:03.714" v="491" actId="478"/>
          <ac:spMkLst>
            <pc:docMk/>
            <pc:sldMk cId="1539647556" sldId="258"/>
            <ac:spMk id="42" creationId="{63D41E4B-C449-48A8-97FD-6EF69B62E52B}"/>
          </ac:spMkLst>
        </pc:spChg>
        <pc:spChg chg="add del mod">
          <ac:chgData name="Andrea Leonardi" userId="1bdfc13d-8825-4af6-95b1-276aeb51ba0a" providerId="ADAL" clId="{185E73D4-007B-4814-81FC-9A27D4B6B78B}" dt="2020-09-10T08:40:03.714" v="491" actId="478"/>
          <ac:spMkLst>
            <pc:docMk/>
            <pc:sldMk cId="1539647556" sldId="258"/>
            <ac:spMk id="43" creationId="{310D0AC2-1228-4DE1-B42A-CA128743BC90}"/>
          </ac:spMkLst>
        </pc:spChg>
        <pc:spChg chg="add mod">
          <ac:chgData name="Andrea Leonardi" userId="1bdfc13d-8825-4af6-95b1-276aeb51ba0a" providerId="ADAL" clId="{185E73D4-007B-4814-81FC-9A27D4B6B78B}" dt="2020-09-10T09:27:02.416" v="705" actId="1076"/>
          <ac:spMkLst>
            <pc:docMk/>
            <pc:sldMk cId="1539647556" sldId="258"/>
            <ac:spMk id="44" creationId="{3C9CF53A-23F6-4AF9-A71A-DF528A29ECDB}"/>
          </ac:spMkLst>
        </pc:spChg>
        <pc:spChg chg="add mod">
          <ac:chgData name="Andrea Leonardi" userId="1bdfc13d-8825-4af6-95b1-276aeb51ba0a" providerId="ADAL" clId="{185E73D4-007B-4814-81FC-9A27D4B6B78B}" dt="2020-09-10T09:24:14.429" v="679" actId="1076"/>
          <ac:spMkLst>
            <pc:docMk/>
            <pc:sldMk cId="1539647556" sldId="258"/>
            <ac:spMk id="46" creationId="{C52964C1-BB48-4D56-B24E-D02359AF23B6}"/>
          </ac:spMkLst>
        </pc:spChg>
        <pc:spChg chg="add del mod">
          <ac:chgData name="Andrea Leonardi" userId="1bdfc13d-8825-4af6-95b1-276aeb51ba0a" providerId="ADAL" clId="{185E73D4-007B-4814-81FC-9A27D4B6B78B}" dt="2020-09-10T09:24:07.218" v="678" actId="478"/>
          <ac:spMkLst>
            <pc:docMk/>
            <pc:sldMk cId="1539647556" sldId="258"/>
            <ac:spMk id="47" creationId="{FF2B05CF-637B-43D7-98D0-E63BB73913B7}"/>
          </ac:spMkLst>
        </pc:spChg>
        <pc:spChg chg="add mod">
          <ac:chgData name="Andrea Leonardi" userId="1bdfc13d-8825-4af6-95b1-276aeb51ba0a" providerId="ADAL" clId="{185E73D4-007B-4814-81FC-9A27D4B6B78B}" dt="2020-09-10T09:23:42.851" v="672" actId="1076"/>
          <ac:spMkLst>
            <pc:docMk/>
            <pc:sldMk cId="1539647556" sldId="258"/>
            <ac:spMk id="48" creationId="{63B73D57-FBF8-4EB7-B96C-7BAF601DE6CB}"/>
          </ac:spMkLst>
        </pc:spChg>
        <pc:spChg chg="add del mod">
          <ac:chgData name="Andrea Leonardi" userId="1bdfc13d-8825-4af6-95b1-276aeb51ba0a" providerId="ADAL" clId="{185E73D4-007B-4814-81FC-9A27D4B6B78B}" dt="2020-09-10T08:40:11.105" v="493" actId="478"/>
          <ac:spMkLst>
            <pc:docMk/>
            <pc:sldMk cId="1539647556" sldId="258"/>
            <ac:spMk id="49" creationId="{1585758C-90A3-4D1E-9C60-A44B22A4FD8A}"/>
          </ac:spMkLst>
        </pc:spChg>
        <pc:spChg chg="add del mod">
          <ac:chgData name="Andrea Leonardi" userId="1bdfc13d-8825-4af6-95b1-276aeb51ba0a" providerId="ADAL" clId="{185E73D4-007B-4814-81FC-9A27D4B6B78B}" dt="2020-09-10T08:40:13.752" v="494" actId="478"/>
          <ac:spMkLst>
            <pc:docMk/>
            <pc:sldMk cId="1539647556" sldId="258"/>
            <ac:spMk id="50" creationId="{F4492DAF-BD68-4D5A-AB92-B6DCCAB5142B}"/>
          </ac:spMkLst>
        </pc:spChg>
        <pc:spChg chg="add del mod">
          <ac:chgData name="Andrea Leonardi" userId="1bdfc13d-8825-4af6-95b1-276aeb51ba0a" providerId="ADAL" clId="{185E73D4-007B-4814-81FC-9A27D4B6B78B}" dt="2020-09-10T08:40:14.790" v="495" actId="478"/>
          <ac:spMkLst>
            <pc:docMk/>
            <pc:sldMk cId="1539647556" sldId="258"/>
            <ac:spMk id="51" creationId="{DA917F2E-A0A0-45CF-A49C-8E4399D28ED2}"/>
          </ac:spMkLst>
        </pc:spChg>
        <pc:spChg chg="add mod">
          <ac:chgData name="Andrea Leonardi" userId="1bdfc13d-8825-4af6-95b1-276aeb51ba0a" providerId="ADAL" clId="{185E73D4-007B-4814-81FC-9A27D4B6B78B}" dt="2020-09-10T09:23:14.041" v="651" actId="123"/>
          <ac:spMkLst>
            <pc:docMk/>
            <pc:sldMk cId="1539647556" sldId="258"/>
            <ac:spMk id="52" creationId="{DE2714C7-3322-4631-AE4F-128B60EEA790}"/>
          </ac:spMkLst>
        </pc:spChg>
        <pc:spChg chg="add mod">
          <ac:chgData name="Andrea Leonardi" userId="1bdfc13d-8825-4af6-95b1-276aeb51ba0a" providerId="ADAL" clId="{185E73D4-007B-4814-81FC-9A27D4B6B78B}" dt="2020-09-10T09:24:25.044" v="681" actId="1076"/>
          <ac:spMkLst>
            <pc:docMk/>
            <pc:sldMk cId="1539647556" sldId="258"/>
            <ac:spMk id="55" creationId="{57F753D8-AB5F-4026-B65A-83A8049098C3}"/>
          </ac:spMkLst>
        </pc:spChg>
        <pc:spChg chg="add mod">
          <ac:chgData name="Andrea Leonardi" userId="1bdfc13d-8825-4af6-95b1-276aeb51ba0a" providerId="ADAL" clId="{185E73D4-007B-4814-81FC-9A27D4B6B78B}" dt="2020-09-10T09:26:39.776" v="697" actId="1076"/>
          <ac:spMkLst>
            <pc:docMk/>
            <pc:sldMk cId="1539647556" sldId="258"/>
            <ac:spMk id="58" creationId="{0816D5F6-EF7D-4AC3-B9DF-547A2CFBF751}"/>
          </ac:spMkLst>
        </pc:spChg>
        <pc:spChg chg="add mod">
          <ac:chgData name="Andrea Leonardi" userId="1bdfc13d-8825-4af6-95b1-276aeb51ba0a" providerId="ADAL" clId="{185E73D4-007B-4814-81FC-9A27D4B6B78B}" dt="2020-09-10T09:26:43.814" v="699" actId="1076"/>
          <ac:spMkLst>
            <pc:docMk/>
            <pc:sldMk cId="1539647556" sldId="258"/>
            <ac:spMk id="60" creationId="{F720EAA2-1E19-4294-BC73-7021E3A7D76C}"/>
          </ac:spMkLst>
        </pc:spChg>
        <pc:spChg chg="add mod">
          <ac:chgData name="Andrea Leonardi" userId="1bdfc13d-8825-4af6-95b1-276aeb51ba0a" providerId="ADAL" clId="{185E73D4-007B-4814-81FC-9A27D4B6B78B}" dt="2020-09-10T09:29:13.446" v="719" actId="14100"/>
          <ac:spMkLst>
            <pc:docMk/>
            <pc:sldMk cId="1539647556" sldId="258"/>
            <ac:spMk id="61" creationId="{BD1B0203-C729-4550-AEFC-2E01333DE98C}"/>
          </ac:spMkLst>
        </pc:spChg>
        <pc:spChg chg="add mod">
          <ac:chgData name="Andrea Leonardi" userId="1bdfc13d-8825-4af6-95b1-276aeb51ba0a" providerId="ADAL" clId="{185E73D4-007B-4814-81FC-9A27D4B6B78B}" dt="2020-09-10T09:30:17.282" v="746" actId="20577"/>
          <ac:spMkLst>
            <pc:docMk/>
            <pc:sldMk cId="1539647556" sldId="258"/>
            <ac:spMk id="63" creationId="{47991728-E5E6-4A0E-950E-25302A109912}"/>
          </ac:spMkLst>
        </pc:spChg>
        <pc:spChg chg="add">
          <ac:chgData name="Andrea Leonardi" userId="1bdfc13d-8825-4af6-95b1-276aeb51ba0a" providerId="ADAL" clId="{185E73D4-007B-4814-81FC-9A27D4B6B78B}" dt="2020-09-10T12:02:52.433" v="2708" actId="22"/>
          <ac:spMkLst>
            <pc:docMk/>
            <pc:sldMk cId="1539647556" sldId="258"/>
            <ac:spMk id="65" creationId="{CA7A6E12-DE7E-40C0-A2FB-BA2F9B75C90D}"/>
          </ac:spMkLst>
        </pc:spChg>
        <pc:picChg chg="del">
          <ac:chgData name="Andrea Leonardi" userId="1bdfc13d-8825-4af6-95b1-276aeb51ba0a" providerId="ADAL" clId="{185E73D4-007B-4814-81FC-9A27D4B6B78B}" dt="2020-09-10T08:39:28.139" v="484" actId="478"/>
          <ac:picMkLst>
            <pc:docMk/>
            <pc:sldMk cId="1539647556" sldId="258"/>
            <ac:picMk id="7" creationId="{16D1E3D6-871F-485E-B837-5F6D1A2811E2}"/>
          </ac:picMkLst>
        </pc:picChg>
        <pc:picChg chg="add mod">
          <ac:chgData name="Andrea Leonardi" userId="1bdfc13d-8825-4af6-95b1-276aeb51ba0a" providerId="ADAL" clId="{185E73D4-007B-4814-81FC-9A27D4B6B78B}" dt="2020-09-10T08:39:30.248" v="485"/>
          <ac:picMkLst>
            <pc:docMk/>
            <pc:sldMk cId="1539647556" sldId="258"/>
            <ac:picMk id="9" creationId="{C40C8791-9D79-4037-B468-8B3592A2ECE2}"/>
          </ac:picMkLst>
        </pc:picChg>
        <pc:picChg chg="add mod">
          <ac:chgData name="Andrea Leonardi" userId="1bdfc13d-8825-4af6-95b1-276aeb51ba0a" providerId="ADAL" clId="{185E73D4-007B-4814-81FC-9A27D4B6B78B}" dt="2020-09-10T08:39:30.248" v="485"/>
          <ac:picMkLst>
            <pc:docMk/>
            <pc:sldMk cId="1539647556" sldId="258"/>
            <ac:picMk id="10" creationId="{46B02A5B-3AF1-4840-961F-610D8334C274}"/>
          </ac:picMkLst>
        </pc:picChg>
        <pc:picChg chg="add mod">
          <ac:chgData name="Andrea Leonardi" userId="1bdfc13d-8825-4af6-95b1-276aeb51ba0a" providerId="ADAL" clId="{185E73D4-007B-4814-81FC-9A27D4B6B78B}" dt="2020-09-10T08:39:30.248" v="485"/>
          <ac:picMkLst>
            <pc:docMk/>
            <pc:sldMk cId="1539647556" sldId="258"/>
            <ac:picMk id="11" creationId="{32CA9BB2-45C6-4D21-BEF9-6E71E7E8FC31}"/>
          </ac:picMkLst>
        </pc:picChg>
        <pc:picChg chg="add mod">
          <ac:chgData name="Andrea Leonardi" userId="1bdfc13d-8825-4af6-95b1-276aeb51ba0a" providerId="ADAL" clId="{185E73D4-007B-4814-81FC-9A27D4B6B78B}" dt="2020-09-10T08:39:30.248" v="485"/>
          <ac:picMkLst>
            <pc:docMk/>
            <pc:sldMk cId="1539647556" sldId="258"/>
            <ac:picMk id="12" creationId="{8F08D458-CC76-4019-939C-E43530887F97}"/>
          </ac:picMkLst>
        </pc:picChg>
        <pc:picChg chg="add mod">
          <ac:chgData name="Andrea Leonardi" userId="1bdfc13d-8825-4af6-95b1-276aeb51ba0a" providerId="ADAL" clId="{185E73D4-007B-4814-81FC-9A27D4B6B78B}" dt="2020-09-10T09:28:31.015" v="710" actId="1076"/>
          <ac:picMkLst>
            <pc:docMk/>
            <pc:sldMk cId="1539647556" sldId="258"/>
            <ac:picMk id="13" creationId="{F41323A5-AD62-4436-A999-8C2E9C66F54E}"/>
          </ac:picMkLst>
        </pc:picChg>
        <pc:picChg chg="add mod">
          <ac:chgData name="Andrea Leonardi" userId="1bdfc13d-8825-4af6-95b1-276aeb51ba0a" providerId="ADAL" clId="{185E73D4-007B-4814-81FC-9A27D4B6B78B}" dt="2020-09-10T09:29:40.418" v="725" actId="732"/>
          <ac:picMkLst>
            <pc:docMk/>
            <pc:sldMk cId="1539647556" sldId="258"/>
            <ac:picMk id="20" creationId="{41F905A1-4738-4E11-89F6-9C7853D8AB01}"/>
          </ac:picMkLst>
        </pc:picChg>
        <pc:picChg chg="add mod">
          <ac:chgData name="Andrea Leonardi" userId="1bdfc13d-8825-4af6-95b1-276aeb51ba0a" providerId="ADAL" clId="{185E73D4-007B-4814-81FC-9A27D4B6B78B}" dt="2020-09-10T09:26:50.318" v="702" actId="1076"/>
          <ac:picMkLst>
            <pc:docMk/>
            <pc:sldMk cId="1539647556" sldId="258"/>
            <ac:picMk id="21" creationId="{4CF06274-5A0C-4A43-8357-711ED81E859F}"/>
          </ac:picMkLst>
        </pc:picChg>
        <pc:picChg chg="add del mod">
          <ac:chgData name="Andrea Leonardi" userId="1bdfc13d-8825-4af6-95b1-276aeb51ba0a" providerId="ADAL" clId="{185E73D4-007B-4814-81FC-9A27D4B6B78B}" dt="2020-09-10T12:22:43.044" v="3072" actId="478"/>
          <ac:picMkLst>
            <pc:docMk/>
            <pc:sldMk cId="1539647556" sldId="258"/>
            <ac:picMk id="45" creationId="{85A0D780-4BD7-499D-8733-1DEC96454FFC}"/>
          </ac:picMkLst>
        </pc:picChg>
        <pc:picChg chg="add mod">
          <ac:chgData name="Andrea Leonardi" userId="1bdfc13d-8825-4af6-95b1-276aeb51ba0a" providerId="ADAL" clId="{185E73D4-007B-4814-81FC-9A27D4B6B78B}" dt="2020-09-10T12:22:26.458" v="3070" actId="14100"/>
          <ac:picMkLst>
            <pc:docMk/>
            <pc:sldMk cId="1539647556" sldId="258"/>
            <ac:picMk id="66" creationId="{6C1F284C-987C-43E4-911B-3897BF95FBC2}"/>
          </ac:picMkLst>
        </pc:picChg>
        <pc:picChg chg="add mod">
          <ac:chgData name="Andrea Leonardi" userId="1bdfc13d-8825-4af6-95b1-276aeb51ba0a" providerId="ADAL" clId="{185E73D4-007B-4814-81FC-9A27D4B6B78B}" dt="2020-09-10T12:22:49.774" v="3075" actId="1076"/>
          <ac:picMkLst>
            <pc:docMk/>
            <pc:sldMk cId="1539647556" sldId="258"/>
            <ac:picMk id="67" creationId="{7EEE056D-BB44-48D6-9B1A-A7C9883847FC}"/>
          </ac:picMkLst>
        </pc:picChg>
        <pc:cxnChg chg="add mod">
          <ac:chgData name="Andrea Leonardi" userId="1bdfc13d-8825-4af6-95b1-276aeb51ba0a" providerId="ADAL" clId="{185E73D4-007B-4814-81FC-9A27D4B6B78B}" dt="2020-09-10T09:26:42.515" v="698" actId="1076"/>
          <ac:cxnSpMkLst>
            <pc:docMk/>
            <pc:sldMk cId="1539647556" sldId="258"/>
            <ac:cxnSpMk id="22" creationId="{048EE0DA-8FFE-40B1-AB94-5F2F05122D84}"/>
          </ac:cxnSpMkLst>
        </pc:cxnChg>
        <pc:cxnChg chg="add mod">
          <ac:chgData name="Andrea Leonardi" userId="1bdfc13d-8825-4af6-95b1-276aeb51ba0a" providerId="ADAL" clId="{185E73D4-007B-4814-81FC-9A27D4B6B78B}" dt="2020-09-10T09:27:09.690" v="706" actId="1076"/>
          <ac:cxnSpMkLst>
            <pc:docMk/>
            <pc:sldMk cId="1539647556" sldId="258"/>
            <ac:cxnSpMk id="32" creationId="{7F42F934-ADFB-4192-AD72-7B6C11CB712D}"/>
          </ac:cxnSpMkLst>
        </pc:cxnChg>
        <pc:cxnChg chg="add mod">
          <ac:chgData name="Andrea Leonardi" userId="1bdfc13d-8825-4af6-95b1-276aeb51ba0a" providerId="ADAL" clId="{185E73D4-007B-4814-81FC-9A27D4B6B78B}" dt="2020-09-10T09:26:39.776" v="697" actId="1076"/>
          <ac:cxnSpMkLst>
            <pc:docMk/>
            <pc:sldMk cId="1539647556" sldId="258"/>
            <ac:cxnSpMk id="56" creationId="{49F0F3AF-C453-421C-AD0F-B57751BF9035}"/>
          </ac:cxnSpMkLst>
        </pc:cxnChg>
      </pc:sldChg>
      <pc:sldChg chg="addSp delSp modSp add mod ord">
        <pc:chgData name="Andrea Leonardi" userId="1bdfc13d-8825-4af6-95b1-276aeb51ba0a" providerId="ADAL" clId="{185E73D4-007B-4814-81FC-9A27D4B6B78B}" dt="2020-09-10T12:02:38.410" v="2704" actId="14100"/>
        <pc:sldMkLst>
          <pc:docMk/>
          <pc:sldMk cId="877809595" sldId="259"/>
        </pc:sldMkLst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4" creationId="{7AC8B205-3152-4880-A3C9-6B4759926951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6" creationId="{C50DB4E5-CABD-4AAC-B300-88B46340D535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8" creationId="{6FEDF4ED-9649-49E4-B6B8-1C34B81013F1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14" creationId="{E859B9AB-FB92-492B-83B2-957DD2B69588}"/>
          </ac:spMkLst>
        </pc:spChg>
        <pc:spChg chg="add mod">
          <ac:chgData name="Andrea Leonardi" userId="1bdfc13d-8825-4af6-95b1-276aeb51ba0a" providerId="ADAL" clId="{185E73D4-007B-4814-81FC-9A27D4B6B78B}" dt="2020-09-10T10:39:11.966" v="2169" actId="14100"/>
          <ac:spMkLst>
            <pc:docMk/>
            <pc:sldMk cId="877809595" sldId="259"/>
            <ac:spMk id="15" creationId="{06BC8F8D-C2EA-4C27-96F9-47139879F026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23" creationId="{1E7B15C5-7307-4483-821B-459AA8C69DE8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24" creationId="{9F81B2AB-E7B7-4327-A1D9-C8CD7AD2BD2C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25" creationId="{747C6092-BCA4-4B70-8822-CDE086DC7343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26" creationId="{27A183C0-6965-4EC6-95A8-C70173357978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27" creationId="{E855F64A-8CB7-4333-A1AF-B9DFC13CC177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28" creationId="{24C7537E-FA86-4361-A018-AF82FDA9330B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33" creationId="{99A472BD-C445-4249-B89F-42ECBC683E0E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34" creationId="{F0E4B6A5-5844-43F5-A051-124A8F197865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35" creationId="{6EF7C0A1-3114-49A2-89FA-CE2EAA457567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36" creationId="{E8FD83E2-80F1-42E9-93D2-F438CBB67CC1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37" creationId="{91B15638-86E7-4EA9-AD11-B8C6D7FB557A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38" creationId="{3443B721-06A1-4781-ACEC-9853C7C5D5F6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39" creationId="{F4A9CF05-2BE9-4940-9D88-7528A01AA8F1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44" creationId="{3C9CF53A-23F6-4AF9-A71A-DF528A29ECDB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46" creationId="{C52964C1-BB48-4D56-B24E-D02359AF23B6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48" creationId="{63B73D57-FBF8-4EB7-B96C-7BAF601DE6CB}"/>
          </ac:spMkLst>
        </pc:spChg>
        <pc:spChg chg="add mod">
          <ac:chgData name="Andrea Leonardi" userId="1bdfc13d-8825-4af6-95b1-276aeb51ba0a" providerId="ADAL" clId="{185E73D4-007B-4814-81FC-9A27D4B6B78B}" dt="2020-09-10T09:59:07.737" v="1178" actId="1076"/>
          <ac:spMkLst>
            <pc:docMk/>
            <pc:sldMk cId="877809595" sldId="259"/>
            <ac:spMk id="51" creationId="{A0C81F43-F910-4B6B-A594-014FF6BF5AF4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52" creationId="{DE2714C7-3322-4631-AE4F-128B60EEA790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55" creationId="{57F753D8-AB5F-4026-B65A-83A8049098C3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58" creationId="{0816D5F6-EF7D-4AC3-B9DF-547A2CFBF751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60" creationId="{F720EAA2-1E19-4294-BC73-7021E3A7D76C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61" creationId="{BD1B0203-C729-4550-AEFC-2E01333DE98C}"/>
          </ac:spMkLst>
        </pc:spChg>
        <pc:spChg chg="add mod">
          <ac:chgData name="Andrea Leonardi" userId="1bdfc13d-8825-4af6-95b1-276aeb51ba0a" providerId="ADAL" clId="{185E73D4-007B-4814-81FC-9A27D4B6B78B}" dt="2020-09-10T09:59:11.710" v="1180" actId="1076"/>
          <ac:spMkLst>
            <pc:docMk/>
            <pc:sldMk cId="877809595" sldId="259"/>
            <ac:spMk id="62" creationId="{6A82B227-8415-4EF1-A9C4-AC6FE2B14624}"/>
          </ac:spMkLst>
        </pc:spChg>
        <pc:spChg chg="del">
          <ac:chgData name="Andrea Leonardi" userId="1bdfc13d-8825-4af6-95b1-276aeb51ba0a" providerId="ADAL" clId="{185E73D4-007B-4814-81FC-9A27D4B6B78B}" dt="2020-09-10T09:30:26.731" v="748" actId="478"/>
          <ac:spMkLst>
            <pc:docMk/>
            <pc:sldMk cId="877809595" sldId="259"/>
            <ac:spMk id="63" creationId="{47991728-E5E6-4A0E-950E-25302A109912}"/>
          </ac:spMkLst>
        </pc:spChg>
        <pc:spChg chg="add mod">
          <ac:chgData name="Andrea Leonardi" userId="1bdfc13d-8825-4af6-95b1-276aeb51ba0a" providerId="ADAL" clId="{185E73D4-007B-4814-81FC-9A27D4B6B78B}" dt="2020-09-10T11:58:21.658" v="2602" actId="20577"/>
          <ac:spMkLst>
            <pc:docMk/>
            <pc:sldMk cId="877809595" sldId="259"/>
            <ac:spMk id="66" creationId="{D9197B1C-F683-449C-84F5-59B2BA61F3B5}"/>
          </ac:spMkLst>
        </pc:spChg>
        <pc:spChg chg="add mod">
          <ac:chgData name="Andrea Leonardi" userId="1bdfc13d-8825-4af6-95b1-276aeb51ba0a" providerId="ADAL" clId="{185E73D4-007B-4814-81FC-9A27D4B6B78B}" dt="2020-09-10T11:59:52.388" v="2662" actId="1076"/>
          <ac:spMkLst>
            <pc:docMk/>
            <pc:sldMk cId="877809595" sldId="259"/>
            <ac:spMk id="68" creationId="{FDB0B7D8-1E26-4A0E-9734-37E0D8145726}"/>
          </ac:spMkLst>
        </pc:spChg>
        <pc:spChg chg="add mod">
          <ac:chgData name="Andrea Leonardi" userId="1bdfc13d-8825-4af6-95b1-276aeb51ba0a" providerId="ADAL" clId="{185E73D4-007B-4814-81FC-9A27D4B6B78B}" dt="2020-09-10T12:02:38.410" v="2704" actId="14100"/>
          <ac:spMkLst>
            <pc:docMk/>
            <pc:sldMk cId="877809595" sldId="259"/>
            <ac:spMk id="73" creationId="{526BBC5B-EC8F-46FA-B866-19A88DCCDAB1}"/>
          </ac:spMkLst>
        </pc:spChg>
        <pc:picChg chg="add del mod modCrop">
          <ac:chgData name="Andrea Leonardi" userId="1bdfc13d-8825-4af6-95b1-276aeb51ba0a" providerId="ADAL" clId="{185E73D4-007B-4814-81FC-9A27D4B6B78B}" dt="2020-09-10T09:32:21.806" v="754" actId="478"/>
          <ac:picMkLst>
            <pc:docMk/>
            <pc:sldMk cId="877809595" sldId="259"/>
            <ac:picMk id="3" creationId="{AAACDC5B-2ABF-433D-8382-CA6BA8A95E59}"/>
          </ac:picMkLst>
        </pc:picChg>
        <pc:picChg chg="add mod">
          <ac:chgData name="Andrea Leonardi" userId="1bdfc13d-8825-4af6-95b1-276aeb51ba0a" providerId="ADAL" clId="{185E73D4-007B-4814-81FC-9A27D4B6B78B}" dt="2020-09-10T10:24:01.915" v="1690" actId="1076"/>
          <ac:picMkLst>
            <pc:docMk/>
            <pc:sldMk cId="877809595" sldId="259"/>
            <ac:picMk id="7" creationId="{E46DC293-FC90-405A-93BB-6471B711E16C}"/>
          </ac:picMkLst>
        </pc:picChg>
        <pc:picChg chg="del">
          <ac:chgData name="Andrea Leonardi" userId="1bdfc13d-8825-4af6-95b1-276aeb51ba0a" providerId="ADAL" clId="{185E73D4-007B-4814-81FC-9A27D4B6B78B}" dt="2020-09-10T09:30:26.731" v="748" actId="478"/>
          <ac:picMkLst>
            <pc:docMk/>
            <pc:sldMk cId="877809595" sldId="259"/>
            <ac:picMk id="9" creationId="{C40C8791-9D79-4037-B468-8B3592A2ECE2}"/>
          </ac:picMkLst>
        </pc:picChg>
        <pc:picChg chg="del">
          <ac:chgData name="Andrea Leonardi" userId="1bdfc13d-8825-4af6-95b1-276aeb51ba0a" providerId="ADAL" clId="{185E73D4-007B-4814-81FC-9A27D4B6B78B}" dt="2020-09-10T09:30:26.731" v="748" actId="478"/>
          <ac:picMkLst>
            <pc:docMk/>
            <pc:sldMk cId="877809595" sldId="259"/>
            <ac:picMk id="10" creationId="{46B02A5B-3AF1-4840-961F-610D8334C274}"/>
          </ac:picMkLst>
        </pc:picChg>
        <pc:picChg chg="del">
          <ac:chgData name="Andrea Leonardi" userId="1bdfc13d-8825-4af6-95b1-276aeb51ba0a" providerId="ADAL" clId="{185E73D4-007B-4814-81FC-9A27D4B6B78B}" dt="2020-09-10T09:30:26.731" v="748" actId="478"/>
          <ac:picMkLst>
            <pc:docMk/>
            <pc:sldMk cId="877809595" sldId="259"/>
            <ac:picMk id="11" creationId="{32CA9BB2-45C6-4D21-BEF9-6E71E7E8FC31}"/>
          </ac:picMkLst>
        </pc:picChg>
        <pc:picChg chg="del">
          <ac:chgData name="Andrea Leonardi" userId="1bdfc13d-8825-4af6-95b1-276aeb51ba0a" providerId="ADAL" clId="{185E73D4-007B-4814-81FC-9A27D4B6B78B}" dt="2020-09-10T09:30:26.731" v="748" actId="478"/>
          <ac:picMkLst>
            <pc:docMk/>
            <pc:sldMk cId="877809595" sldId="259"/>
            <ac:picMk id="12" creationId="{8F08D458-CC76-4019-939C-E43530887F97}"/>
          </ac:picMkLst>
        </pc:picChg>
        <pc:picChg chg="del">
          <ac:chgData name="Andrea Leonardi" userId="1bdfc13d-8825-4af6-95b1-276aeb51ba0a" providerId="ADAL" clId="{185E73D4-007B-4814-81FC-9A27D4B6B78B}" dt="2020-09-10T09:30:26.731" v="748" actId="478"/>
          <ac:picMkLst>
            <pc:docMk/>
            <pc:sldMk cId="877809595" sldId="259"/>
            <ac:picMk id="13" creationId="{F41323A5-AD62-4436-A999-8C2E9C66F54E}"/>
          </ac:picMkLst>
        </pc:picChg>
        <pc:picChg chg="add mod">
          <ac:chgData name="Andrea Leonardi" userId="1bdfc13d-8825-4af6-95b1-276aeb51ba0a" providerId="ADAL" clId="{185E73D4-007B-4814-81FC-9A27D4B6B78B}" dt="2020-09-10T09:59:13.008" v="1181" actId="1076"/>
          <ac:picMkLst>
            <pc:docMk/>
            <pc:sldMk cId="877809595" sldId="259"/>
            <ac:picMk id="16" creationId="{279A0754-9533-4188-96ED-EC34D0491527}"/>
          </ac:picMkLst>
        </pc:picChg>
        <pc:picChg chg="add mod">
          <ac:chgData name="Andrea Leonardi" userId="1bdfc13d-8825-4af6-95b1-276aeb51ba0a" providerId="ADAL" clId="{185E73D4-007B-4814-81FC-9A27D4B6B78B}" dt="2020-09-10T09:59:09.305" v="1179" actId="1076"/>
          <ac:picMkLst>
            <pc:docMk/>
            <pc:sldMk cId="877809595" sldId="259"/>
            <ac:picMk id="17" creationId="{DCC47092-8DCA-4633-B221-8610F500735F}"/>
          </ac:picMkLst>
        </pc:picChg>
        <pc:picChg chg="add mod">
          <ac:chgData name="Andrea Leonardi" userId="1bdfc13d-8825-4af6-95b1-276aeb51ba0a" providerId="ADAL" clId="{185E73D4-007B-4814-81FC-9A27D4B6B78B}" dt="2020-09-10T09:49:35.571" v="1002" actId="1076"/>
          <ac:picMkLst>
            <pc:docMk/>
            <pc:sldMk cId="877809595" sldId="259"/>
            <ac:picMk id="18" creationId="{1094CC96-DF10-433C-8FE2-62CF303123C4}"/>
          </ac:picMkLst>
        </pc:picChg>
        <pc:picChg chg="del">
          <ac:chgData name="Andrea Leonardi" userId="1bdfc13d-8825-4af6-95b1-276aeb51ba0a" providerId="ADAL" clId="{185E73D4-007B-4814-81FC-9A27D4B6B78B}" dt="2020-09-10T09:30:26.731" v="748" actId="478"/>
          <ac:picMkLst>
            <pc:docMk/>
            <pc:sldMk cId="877809595" sldId="259"/>
            <ac:picMk id="20" creationId="{41F905A1-4738-4E11-89F6-9C7853D8AB01}"/>
          </ac:picMkLst>
        </pc:picChg>
        <pc:picChg chg="del">
          <ac:chgData name="Andrea Leonardi" userId="1bdfc13d-8825-4af6-95b1-276aeb51ba0a" providerId="ADAL" clId="{185E73D4-007B-4814-81FC-9A27D4B6B78B}" dt="2020-09-10T09:30:26.731" v="748" actId="478"/>
          <ac:picMkLst>
            <pc:docMk/>
            <pc:sldMk cId="877809595" sldId="259"/>
            <ac:picMk id="21" creationId="{4CF06274-5A0C-4A43-8357-711ED81E859F}"/>
          </ac:picMkLst>
        </pc:picChg>
        <pc:picChg chg="add mod">
          <ac:chgData name="Andrea Leonardi" userId="1bdfc13d-8825-4af6-95b1-276aeb51ba0a" providerId="ADAL" clId="{185E73D4-007B-4814-81FC-9A27D4B6B78B}" dt="2020-09-10T09:59:03.570" v="1177" actId="1076"/>
          <ac:picMkLst>
            <pc:docMk/>
            <pc:sldMk cId="877809595" sldId="259"/>
            <ac:picMk id="29" creationId="{CBFF34CF-6EA8-4343-B23C-3090449AB899}"/>
          </ac:picMkLst>
        </pc:picChg>
        <pc:picChg chg="add mod">
          <ac:chgData name="Andrea Leonardi" userId="1bdfc13d-8825-4af6-95b1-276aeb51ba0a" providerId="ADAL" clId="{185E73D4-007B-4814-81FC-9A27D4B6B78B}" dt="2020-09-10T11:59:50.175" v="2661" actId="1076"/>
          <ac:picMkLst>
            <pc:docMk/>
            <pc:sldMk cId="877809595" sldId="259"/>
            <ac:picMk id="30" creationId="{FCC0B2D5-2A36-48CB-85E8-242371F3156C}"/>
          </ac:picMkLst>
        </pc:picChg>
        <pc:picChg chg="add del mod">
          <ac:chgData name="Andrea Leonardi" userId="1bdfc13d-8825-4af6-95b1-276aeb51ba0a" providerId="ADAL" clId="{185E73D4-007B-4814-81FC-9A27D4B6B78B}" dt="2020-09-10T09:55:52.121" v="1138" actId="478"/>
          <ac:picMkLst>
            <pc:docMk/>
            <pc:sldMk cId="877809595" sldId="259"/>
            <ac:picMk id="31" creationId="{8882DF08-A194-410C-B6BA-000461851F26}"/>
          </ac:picMkLst>
        </pc:picChg>
        <pc:picChg chg="add mod">
          <ac:chgData name="Andrea Leonardi" userId="1bdfc13d-8825-4af6-95b1-276aeb51ba0a" providerId="ADAL" clId="{185E73D4-007B-4814-81FC-9A27D4B6B78B}" dt="2020-09-10T09:59:03.570" v="1177" actId="1076"/>
          <ac:picMkLst>
            <pc:docMk/>
            <pc:sldMk cId="877809595" sldId="259"/>
            <ac:picMk id="40" creationId="{00E201E6-69FC-460A-BD09-780DE2CF0806}"/>
          </ac:picMkLst>
        </pc:picChg>
        <pc:picChg chg="add mod">
          <ac:chgData name="Andrea Leonardi" userId="1bdfc13d-8825-4af6-95b1-276aeb51ba0a" providerId="ADAL" clId="{185E73D4-007B-4814-81FC-9A27D4B6B78B}" dt="2020-09-10T09:59:16.276" v="1183" actId="1076"/>
          <ac:picMkLst>
            <pc:docMk/>
            <pc:sldMk cId="877809595" sldId="259"/>
            <ac:picMk id="41" creationId="{6BACB564-63FC-44F2-92D2-7814608BC1A6}"/>
          </ac:picMkLst>
        </pc:picChg>
        <pc:picChg chg="add mod">
          <ac:chgData name="Andrea Leonardi" userId="1bdfc13d-8825-4af6-95b1-276aeb51ba0a" providerId="ADAL" clId="{185E73D4-007B-4814-81FC-9A27D4B6B78B}" dt="2020-09-10T09:59:14.256" v="1182" actId="1076"/>
          <ac:picMkLst>
            <pc:docMk/>
            <pc:sldMk cId="877809595" sldId="259"/>
            <ac:picMk id="42" creationId="{B74CC79E-C9FB-40C0-8CF2-90C6D0C9FA52}"/>
          </ac:picMkLst>
        </pc:picChg>
        <pc:picChg chg="del">
          <ac:chgData name="Andrea Leonardi" userId="1bdfc13d-8825-4af6-95b1-276aeb51ba0a" providerId="ADAL" clId="{185E73D4-007B-4814-81FC-9A27D4B6B78B}" dt="2020-09-10T09:30:26.731" v="748" actId="478"/>
          <ac:picMkLst>
            <pc:docMk/>
            <pc:sldMk cId="877809595" sldId="259"/>
            <ac:picMk id="45" creationId="{85A0D780-4BD7-499D-8733-1DEC96454FFC}"/>
          </ac:picMkLst>
        </pc:picChg>
        <pc:picChg chg="add mod modCrop">
          <ac:chgData name="Andrea Leonardi" userId="1bdfc13d-8825-4af6-95b1-276aeb51ba0a" providerId="ADAL" clId="{185E73D4-007B-4814-81FC-9A27D4B6B78B}" dt="2020-09-10T10:23:58.463" v="1689" actId="1076"/>
          <ac:picMkLst>
            <pc:docMk/>
            <pc:sldMk cId="877809595" sldId="259"/>
            <ac:picMk id="50" creationId="{94B0AC41-7234-4B49-BEFD-F94C3899E23E}"/>
          </ac:picMkLst>
        </pc:picChg>
        <pc:picChg chg="add mod">
          <ac:chgData name="Andrea Leonardi" userId="1bdfc13d-8825-4af6-95b1-276aeb51ba0a" providerId="ADAL" clId="{185E73D4-007B-4814-81FC-9A27D4B6B78B}" dt="2020-09-10T10:24:07.635" v="1692" actId="1076"/>
          <ac:picMkLst>
            <pc:docMk/>
            <pc:sldMk cId="877809595" sldId="259"/>
            <ac:picMk id="69" creationId="{8D547083-4C6E-4B42-BF90-2C2632EAC190}"/>
          </ac:picMkLst>
        </pc:picChg>
        <pc:picChg chg="add mod">
          <ac:chgData name="Andrea Leonardi" userId="1bdfc13d-8825-4af6-95b1-276aeb51ba0a" providerId="ADAL" clId="{185E73D4-007B-4814-81FC-9A27D4B6B78B}" dt="2020-09-10T09:59:03.570" v="1177" actId="1076"/>
          <ac:picMkLst>
            <pc:docMk/>
            <pc:sldMk cId="877809595" sldId="259"/>
            <ac:picMk id="71" creationId="{91E12D86-F919-47DA-AE28-1294FF516BE5}"/>
          </ac:picMkLst>
        </pc:picChg>
        <pc:cxnChg chg="del">
          <ac:chgData name="Andrea Leonardi" userId="1bdfc13d-8825-4af6-95b1-276aeb51ba0a" providerId="ADAL" clId="{185E73D4-007B-4814-81FC-9A27D4B6B78B}" dt="2020-09-10T09:30:26.731" v="748" actId="478"/>
          <ac:cxnSpMkLst>
            <pc:docMk/>
            <pc:sldMk cId="877809595" sldId="259"/>
            <ac:cxnSpMk id="22" creationId="{048EE0DA-8FFE-40B1-AB94-5F2F05122D84}"/>
          </ac:cxnSpMkLst>
        </pc:cxnChg>
        <pc:cxnChg chg="del">
          <ac:chgData name="Andrea Leonardi" userId="1bdfc13d-8825-4af6-95b1-276aeb51ba0a" providerId="ADAL" clId="{185E73D4-007B-4814-81FC-9A27D4B6B78B}" dt="2020-09-10T09:30:26.731" v="748" actId="478"/>
          <ac:cxnSpMkLst>
            <pc:docMk/>
            <pc:sldMk cId="877809595" sldId="259"/>
            <ac:cxnSpMk id="32" creationId="{7F42F934-ADFB-4192-AD72-7B6C11CB712D}"/>
          </ac:cxnSpMkLst>
        </pc:cxnChg>
        <pc:cxnChg chg="del">
          <ac:chgData name="Andrea Leonardi" userId="1bdfc13d-8825-4af6-95b1-276aeb51ba0a" providerId="ADAL" clId="{185E73D4-007B-4814-81FC-9A27D4B6B78B}" dt="2020-09-10T09:30:26.731" v="748" actId="478"/>
          <ac:cxnSpMkLst>
            <pc:docMk/>
            <pc:sldMk cId="877809595" sldId="259"/>
            <ac:cxnSpMk id="56" creationId="{49F0F3AF-C453-421C-AD0F-B57751BF9035}"/>
          </ac:cxnSpMkLst>
        </pc:cxnChg>
      </pc:sldChg>
      <pc:sldChg chg="addSp delSp modSp add mod ord">
        <pc:chgData name="Andrea Leonardi" userId="1bdfc13d-8825-4af6-95b1-276aeb51ba0a" providerId="ADAL" clId="{185E73D4-007B-4814-81FC-9A27D4B6B78B}" dt="2020-09-10T12:02:42.178" v="2705" actId="22"/>
        <pc:sldMkLst>
          <pc:docMk/>
          <pc:sldMk cId="1395357971" sldId="260"/>
        </pc:sldMkLst>
        <pc:spChg chg="add mod">
          <ac:chgData name="Andrea Leonardi" userId="1bdfc13d-8825-4af6-95b1-276aeb51ba0a" providerId="ADAL" clId="{185E73D4-007B-4814-81FC-9A27D4B6B78B}" dt="2020-09-10T10:39:03.952" v="2167" actId="1076"/>
          <ac:spMkLst>
            <pc:docMk/>
            <pc:sldMk cId="1395357971" sldId="260"/>
            <ac:spMk id="6" creationId="{0AE670B2-9BCE-455C-89F6-5CEF31132B8C}"/>
          </ac:spMkLst>
        </pc:spChg>
        <pc:spChg chg="add mod">
          <ac:chgData name="Andrea Leonardi" userId="1bdfc13d-8825-4af6-95b1-276aeb51ba0a" providerId="ADAL" clId="{185E73D4-007B-4814-81FC-9A27D4B6B78B}" dt="2020-09-10T10:29:36.463" v="1704" actId="1076"/>
          <ac:spMkLst>
            <pc:docMk/>
            <pc:sldMk cId="1395357971" sldId="260"/>
            <ac:spMk id="10" creationId="{15F4DC54-0283-4336-9041-571BEB1F1B88}"/>
          </ac:spMkLst>
        </pc:spChg>
        <pc:spChg chg="add mod">
          <ac:chgData name="Andrea Leonardi" userId="1bdfc13d-8825-4af6-95b1-276aeb51ba0a" providerId="ADAL" clId="{185E73D4-007B-4814-81FC-9A27D4B6B78B}" dt="2020-09-10T10:29:36.463" v="1704" actId="1076"/>
          <ac:spMkLst>
            <pc:docMk/>
            <pc:sldMk cId="1395357971" sldId="260"/>
            <ac:spMk id="11" creationId="{89F2B508-6E0A-4819-8E80-32ABA1E4B99C}"/>
          </ac:spMkLst>
        </pc:spChg>
        <pc:spChg chg="add mod">
          <ac:chgData name="Andrea Leonardi" userId="1bdfc13d-8825-4af6-95b1-276aeb51ba0a" providerId="ADAL" clId="{185E73D4-007B-4814-81FC-9A27D4B6B78B}" dt="2020-09-10T10:29:36.463" v="1704" actId="1076"/>
          <ac:spMkLst>
            <pc:docMk/>
            <pc:sldMk cId="1395357971" sldId="260"/>
            <ac:spMk id="12" creationId="{1976527B-237F-42F3-A84F-6E7E5F194B4A}"/>
          </ac:spMkLst>
        </pc:spChg>
        <pc:spChg chg="add mod">
          <ac:chgData name="Andrea Leonardi" userId="1bdfc13d-8825-4af6-95b1-276aeb51ba0a" providerId="ADAL" clId="{185E73D4-007B-4814-81FC-9A27D4B6B78B}" dt="2020-09-10T10:29:36.463" v="1704" actId="1076"/>
          <ac:spMkLst>
            <pc:docMk/>
            <pc:sldMk cId="1395357971" sldId="260"/>
            <ac:spMk id="13" creationId="{B00BD9FA-5EB8-4A8A-A100-509A4D0A792A}"/>
          </ac:spMkLst>
        </pc:spChg>
        <pc:spChg chg="del">
          <ac:chgData name="Andrea Leonardi" userId="1bdfc13d-8825-4af6-95b1-276aeb51ba0a" providerId="ADAL" clId="{185E73D4-007B-4814-81FC-9A27D4B6B78B}" dt="2020-09-10T09:59:42.335" v="1187" actId="478"/>
          <ac:spMkLst>
            <pc:docMk/>
            <pc:sldMk cId="1395357971" sldId="260"/>
            <ac:spMk id="15" creationId="{06BC8F8D-C2EA-4C27-96F9-47139879F026}"/>
          </ac:spMkLst>
        </pc:spChg>
        <pc:spChg chg="add mod">
          <ac:chgData name="Andrea Leonardi" userId="1bdfc13d-8825-4af6-95b1-276aeb51ba0a" providerId="ADAL" clId="{185E73D4-007B-4814-81FC-9A27D4B6B78B}" dt="2020-09-10T10:29:36.463" v="1704" actId="1076"/>
          <ac:spMkLst>
            <pc:docMk/>
            <pc:sldMk cId="1395357971" sldId="260"/>
            <ac:spMk id="20" creationId="{59B77E90-BDF8-44B0-984A-278A415B40B9}"/>
          </ac:spMkLst>
        </pc:spChg>
        <pc:spChg chg="add mod">
          <ac:chgData name="Andrea Leonardi" userId="1bdfc13d-8825-4af6-95b1-276aeb51ba0a" providerId="ADAL" clId="{185E73D4-007B-4814-81FC-9A27D4B6B78B}" dt="2020-09-10T10:29:36.463" v="1704" actId="1076"/>
          <ac:spMkLst>
            <pc:docMk/>
            <pc:sldMk cId="1395357971" sldId="260"/>
            <ac:spMk id="22" creationId="{0E5E8DFD-41FF-446E-BE55-DC943C9DAA4D}"/>
          </ac:spMkLst>
        </pc:spChg>
        <pc:spChg chg="add mod">
          <ac:chgData name="Andrea Leonardi" userId="1bdfc13d-8825-4af6-95b1-276aeb51ba0a" providerId="ADAL" clId="{185E73D4-007B-4814-81FC-9A27D4B6B78B}" dt="2020-09-10T10:29:36.463" v="1704" actId="1076"/>
          <ac:spMkLst>
            <pc:docMk/>
            <pc:sldMk cId="1395357971" sldId="260"/>
            <ac:spMk id="24" creationId="{EEEB9491-8899-4307-BBAB-5A8E2451EFE9}"/>
          </ac:spMkLst>
        </pc:spChg>
        <pc:spChg chg="add mod">
          <ac:chgData name="Andrea Leonardi" userId="1bdfc13d-8825-4af6-95b1-276aeb51ba0a" providerId="ADAL" clId="{185E73D4-007B-4814-81FC-9A27D4B6B78B}" dt="2020-09-10T10:29:51.710" v="1710" actId="1076"/>
          <ac:spMkLst>
            <pc:docMk/>
            <pc:sldMk cId="1395357971" sldId="260"/>
            <ac:spMk id="36" creationId="{E08DDE7D-1602-48A1-9AB7-9445D789A796}"/>
          </ac:spMkLst>
        </pc:spChg>
        <pc:spChg chg="add">
          <ac:chgData name="Andrea Leonardi" userId="1bdfc13d-8825-4af6-95b1-276aeb51ba0a" providerId="ADAL" clId="{185E73D4-007B-4814-81FC-9A27D4B6B78B}" dt="2020-09-10T12:02:42.178" v="2705" actId="22"/>
          <ac:spMkLst>
            <pc:docMk/>
            <pc:sldMk cId="1395357971" sldId="260"/>
            <ac:spMk id="38" creationId="{250A33AE-BE16-4040-8373-E8BB46277072}"/>
          </ac:spMkLst>
        </pc:spChg>
        <pc:spChg chg="del">
          <ac:chgData name="Andrea Leonardi" userId="1bdfc13d-8825-4af6-95b1-276aeb51ba0a" providerId="ADAL" clId="{185E73D4-007B-4814-81FC-9A27D4B6B78B}" dt="2020-09-10T09:59:42.335" v="1187" actId="478"/>
          <ac:spMkLst>
            <pc:docMk/>
            <pc:sldMk cId="1395357971" sldId="260"/>
            <ac:spMk id="51" creationId="{A0C81F43-F910-4B6B-A594-014FF6BF5AF4}"/>
          </ac:spMkLst>
        </pc:spChg>
        <pc:spChg chg="del">
          <ac:chgData name="Andrea Leonardi" userId="1bdfc13d-8825-4af6-95b1-276aeb51ba0a" providerId="ADAL" clId="{185E73D4-007B-4814-81FC-9A27D4B6B78B}" dt="2020-09-10T09:59:42.335" v="1187" actId="478"/>
          <ac:spMkLst>
            <pc:docMk/>
            <pc:sldMk cId="1395357971" sldId="260"/>
            <ac:spMk id="62" creationId="{6A82B227-8415-4EF1-A9C4-AC6FE2B14624}"/>
          </ac:spMkLst>
        </pc:spChg>
        <pc:spChg chg="del">
          <ac:chgData name="Andrea Leonardi" userId="1bdfc13d-8825-4af6-95b1-276aeb51ba0a" providerId="ADAL" clId="{185E73D4-007B-4814-81FC-9A27D4B6B78B}" dt="2020-09-10T09:59:42.335" v="1187" actId="478"/>
          <ac:spMkLst>
            <pc:docMk/>
            <pc:sldMk cId="1395357971" sldId="260"/>
            <ac:spMk id="66" creationId="{D9197B1C-F683-449C-84F5-59B2BA61F3B5}"/>
          </ac:spMkLst>
        </pc:spChg>
        <pc:spChg chg="del">
          <ac:chgData name="Andrea Leonardi" userId="1bdfc13d-8825-4af6-95b1-276aeb51ba0a" providerId="ADAL" clId="{185E73D4-007B-4814-81FC-9A27D4B6B78B}" dt="2020-09-10T09:59:42.335" v="1187" actId="478"/>
          <ac:spMkLst>
            <pc:docMk/>
            <pc:sldMk cId="1395357971" sldId="260"/>
            <ac:spMk id="68" creationId="{FDB0B7D8-1E26-4A0E-9734-37E0D8145726}"/>
          </ac:spMkLst>
        </pc:spChg>
        <pc:picChg chg="add mod">
          <ac:chgData name="Andrea Leonardi" userId="1bdfc13d-8825-4af6-95b1-276aeb51ba0a" providerId="ADAL" clId="{185E73D4-007B-4814-81FC-9A27D4B6B78B}" dt="2020-09-10T10:29:36.463" v="1704" actId="1076"/>
          <ac:picMkLst>
            <pc:docMk/>
            <pc:sldMk cId="1395357971" sldId="260"/>
            <ac:picMk id="3" creationId="{9DE9DFD7-46FC-4FB3-AE1D-87DE937C857E}"/>
          </ac:picMkLst>
        </pc:picChg>
        <pc:picChg chg="add mod">
          <ac:chgData name="Andrea Leonardi" userId="1bdfc13d-8825-4af6-95b1-276aeb51ba0a" providerId="ADAL" clId="{185E73D4-007B-4814-81FC-9A27D4B6B78B}" dt="2020-09-10T10:29:36.463" v="1704" actId="1076"/>
          <ac:picMkLst>
            <pc:docMk/>
            <pc:sldMk cId="1395357971" sldId="260"/>
            <ac:picMk id="4" creationId="{297E63CC-0B20-4A56-A0DF-FCBF7D22C90D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7" creationId="{E46DC293-FC90-405A-93BB-6471B711E16C}"/>
          </ac:picMkLst>
        </pc:picChg>
        <pc:picChg chg="add mod">
          <ac:chgData name="Andrea Leonardi" userId="1bdfc13d-8825-4af6-95b1-276aeb51ba0a" providerId="ADAL" clId="{185E73D4-007B-4814-81FC-9A27D4B6B78B}" dt="2020-09-10T10:29:36.463" v="1704" actId="1076"/>
          <ac:picMkLst>
            <pc:docMk/>
            <pc:sldMk cId="1395357971" sldId="260"/>
            <ac:picMk id="8" creationId="{A70F50CE-EA8A-443A-9BC1-A956C2AF7D34}"/>
          </ac:picMkLst>
        </pc:picChg>
        <pc:picChg chg="add mod">
          <ac:chgData name="Andrea Leonardi" userId="1bdfc13d-8825-4af6-95b1-276aeb51ba0a" providerId="ADAL" clId="{185E73D4-007B-4814-81FC-9A27D4B6B78B}" dt="2020-09-10T10:29:36.463" v="1704" actId="1076"/>
          <ac:picMkLst>
            <pc:docMk/>
            <pc:sldMk cId="1395357971" sldId="260"/>
            <ac:picMk id="9" creationId="{7B0C0952-63AE-47EB-919C-5503ED00B7D5}"/>
          </ac:picMkLst>
        </pc:picChg>
        <pc:picChg chg="add mod">
          <ac:chgData name="Andrea Leonardi" userId="1bdfc13d-8825-4af6-95b1-276aeb51ba0a" providerId="ADAL" clId="{185E73D4-007B-4814-81FC-9A27D4B6B78B}" dt="2020-09-10T10:29:36.463" v="1704" actId="1076"/>
          <ac:picMkLst>
            <pc:docMk/>
            <pc:sldMk cId="1395357971" sldId="260"/>
            <ac:picMk id="14" creationId="{AEECCD4C-DE9A-440D-B740-F16A9421D75F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16" creationId="{279A0754-9533-4188-96ED-EC34D0491527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17" creationId="{DCC47092-8DCA-4633-B221-8610F500735F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18" creationId="{1094CC96-DF10-433C-8FE2-62CF303123C4}"/>
          </ac:picMkLst>
        </pc:picChg>
        <pc:picChg chg="add mod">
          <ac:chgData name="Andrea Leonardi" userId="1bdfc13d-8825-4af6-95b1-276aeb51ba0a" providerId="ADAL" clId="{185E73D4-007B-4814-81FC-9A27D4B6B78B}" dt="2020-09-10T10:29:36.463" v="1704" actId="1076"/>
          <ac:picMkLst>
            <pc:docMk/>
            <pc:sldMk cId="1395357971" sldId="260"/>
            <ac:picMk id="19" creationId="{F4057862-35FB-486A-B994-1C3B4579C0B5}"/>
          </ac:picMkLst>
        </pc:picChg>
        <pc:picChg chg="add mod">
          <ac:chgData name="Andrea Leonardi" userId="1bdfc13d-8825-4af6-95b1-276aeb51ba0a" providerId="ADAL" clId="{185E73D4-007B-4814-81FC-9A27D4B6B78B}" dt="2020-09-10T10:29:44.298" v="1708" actId="1076"/>
          <ac:picMkLst>
            <pc:docMk/>
            <pc:sldMk cId="1395357971" sldId="260"/>
            <ac:picMk id="26" creationId="{184DCC4D-E80E-4759-8571-714A129278EA}"/>
          </ac:picMkLst>
        </pc:picChg>
        <pc:picChg chg="add mod">
          <ac:chgData name="Andrea Leonardi" userId="1bdfc13d-8825-4af6-95b1-276aeb51ba0a" providerId="ADAL" clId="{185E73D4-007B-4814-81FC-9A27D4B6B78B}" dt="2020-09-10T10:30:02.933" v="1712" actId="1076"/>
          <ac:picMkLst>
            <pc:docMk/>
            <pc:sldMk cId="1395357971" sldId="260"/>
            <ac:picMk id="28" creationId="{C767C592-F839-4CF3-AD27-D75F2629F2AC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29" creationId="{CBFF34CF-6EA8-4343-B23C-3090449AB899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30" creationId="{FCC0B2D5-2A36-48CB-85E8-242371F3156C}"/>
          </ac:picMkLst>
        </pc:picChg>
        <pc:picChg chg="add mod">
          <ac:chgData name="Andrea Leonardi" userId="1bdfc13d-8825-4af6-95b1-276aeb51ba0a" providerId="ADAL" clId="{185E73D4-007B-4814-81FC-9A27D4B6B78B}" dt="2020-09-10T10:29:54.976" v="1711" actId="1076"/>
          <ac:picMkLst>
            <pc:docMk/>
            <pc:sldMk cId="1395357971" sldId="260"/>
            <ac:picMk id="34" creationId="{7CB10576-DA23-4A26-8D9C-7E16C1E47E43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40" creationId="{00E201E6-69FC-460A-BD09-780DE2CF0806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41" creationId="{6BACB564-63FC-44F2-92D2-7814608BC1A6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42" creationId="{B74CC79E-C9FB-40C0-8CF2-90C6D0C9FA52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50" creationId="{94B0AC41-7234-4B49-BEFD-F94C3899E23E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69" creationId="{8D547083-4C6E-4B42-BF90-2C2632EAC190}"/>
          </ac:picMkLst>
        </pc:picChg>
        <pc:picChg chg="del">
          <ac:chgData name="Andrea Leonardi" userId="1bdfc13d-8825-4af6-95b1-276aeb51ba0a" providerId="ADAL" clId="{185E73D4-007B-4814-81FC-9A27D4B6B78B}" dt="2020-09-10T09:59:42.335" v="1187" actId="478"/>
          <ac:picMkLst>
            <pc:docMk/>
            <pc:sldMk cId="1395357971" sldId="260"/>
            <ac:picMk id="71" creationId="{91E12D86-F919-47DA-AE28-1294FF516BE5}"/>
          </ac:picMkLst>
        </pc:picChg>
      </pc:sldChg>
      <pc:sldChg chg="addSp delSp modSp add mod ord">
        <pc:chgData name="Andrea Leonardi" userId="1bdfc13d-8825-4af6-95b1-276aeb51ba0a" providerId="ADAL" clId="{185E73D4-007B-4814-81FC-9A27D4B6B78B}" dt="2020-09-10T12:02:48.350" v="2707" actId="22"/>
        <pc:sldMkLst>
          <pc:docMk/>
          <pc:sldMk cId="621177845" sldId="261"/>
        </pc:sldMkLst>
        <pc:spChg chg="add del">
          <ac:chgData name="Andrea Leonardi" userId="1bdfc13d-8825-4af6-95b1-276aeb51ba0a" providerId="ADAL" clId="{185E73D4-007B-4814-81FC-9A27D4B6B78B}" dt="2020-09-10T10:17:28.498" v="1434" actId="478"/>
          <ac:spMkLst>
            <pc:docMk/>
            <pc:sldMk cId="621177845" sldId="261"/>
            <ac:spMk id="3" creationId="{28DECA2C-255D-4E85-A6C3-353A06A86EC4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4" creationId="{7AC8B205-3152-4880-A3C9-6B4759926951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6" creationId="{C50DB4E5-CABD-4AAC-B300-88B46340D535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8" creationId="{6FEDF4ED-9649-49E4-B6B8-1C34B81013F1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14" creationId="{E859B9AB-FB92-492B-83B2-957DD2B69588}"/>
          </ac:spMkLst>
        </pc:spChg>
        <pc:spChg chg="add del">
          <ac:chgData name="Andrea Leonardi" userId="1bdfc13d-8825-4af6-95b1-276aeb51ba0a" providerId="ADAL" clId="{185E73D4-007B-4814-81FC-9A27D4B6B78B}" dt="2020-09-10T10:17:28.498" v="1434" actId="478"/>
          <ac:spMkLst>
            <pc:docMk/>
            <pc:sldMk cId="621177845" sldId="261"/>
            <ac:spMk id="16" creationId="{CDB45AE8-9027-4C75-8C2B-5C1C4FBAB374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23" creationId="{1E7B15C5-7307-4483-821B-459AA8C69DE8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24" creationId="{9F81B2AB-E7B7-4327-A1D9-C8CD7AD2BD2C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25" creationId="{747C6092-BCA4-4B70-8822-CDE086DC7343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26" creationId="{27A183C0-6965-4EC6-95A8-C70173357978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27" creationId="{E855F64A-8CB7-4333-A1AF-B9DFC13CC177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28" creationId="{24C7537E-FA86-4361-A018-AF82FDA9330B}"/>
          </ac:spMkLst>
        </pc:spChg>
        <pc:spChg chg="add del">
          <ac:chgData name="Andrea Leonardi" userId="1bdfc13d-8825-4af6-95b1-276aeb51ba0a" providerId="ADAL" clId="{185E73D4-007B-4814-81FC-9A27D4B6B78B}" dt="2020-09-10T10:17:28.498" v="1434" actId="478"/>
          <ac:spMkLst>
            <pc:docMk/>
            <pc:sldMk cId="621177845" sldId="261"/>
            <ac:spMk id="31" creationId="{19088F70-761E-4D32-99D5-DF412DC68D6F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33" creationId="{99A472BD-C445-4249-B89F-42ECBC683E0E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34" creationId="{F0E4B6A5-5844-43F5-A051-124A8F197865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35" creationId="{6EF7C0A1-3114-49A2-89FA-CE2EAA457567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36" creationId="{E8FD83E2-80F1-42E9-93D2-F438CBB67CC1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37" creationId="{91B15638-86E7-4EA9-AD11-B8C6D7FB557A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38" creationId="{3443B721-06A1-4781-ACEC-9853C7C5D5F6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39" creationId="{F4A9CF05-2BE9-4940-9D88-7528A01AA8F1}"/>
          </ac:spMkLst>
        </pc:spChg>
        <pc:spChg chg="add del">
          <ac:chgData name="Andrea Leonardi" userId="1bdfc13d-8825-4af6-95b1-276aeb51ba0a" providerId="ADAL" clId="{185E73D4-007B-4814-81FC-9A27D4B6B78B}" dt="2020-09-10T10:17:28.498" v="1434" actId="478"/>
          <ac:spMkLst>
            <pc:docMk/>
            <pc:sldMk cId="621177845" sldId="261"/>
            <ac:spMk id="40" creationId="{311E9855-0DC7-4286-AF2C-49EEBBF7B68E}"/>
          </ac:spMkLst>
        </pc:spChg>
        <pc:spChg chg="add del">
          <ac:chgData name="Andrea Leonardi" userId="1bdfc13d-8825-4af6-95b1-276aeb51ba0a" providerId="ADAL" clId="{185E73D4-007B-4814-81FC-9A27D4B6B78B}" dt="2020-09-10T10:17:28.498" v="1434" actId="478"/>
          <ac:spMkLst>
            <pc:docMk/>
            <pc:sldMk cId="621177845" sldId="261"/>
            <ac:spMk id="42" creationId="{E643B6E2-21A1-412B-BED6-59F80E4BE16D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44" creationId="{3C9CF53A-23F6-4AF9-A71A-DF528A29ECDB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46" creationId="{C52964C1-BB48-4D56-B24E-D02359AF23B6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48" creationId="{63B73D57-FBF8-4EB7-B96C-7BAF601DE6CB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52" creationId="{DE2714C7-3322-4631-AE4F-128B60EEA790}"/>
          </ac:spMkLst>
        </pc:spChg>
        <pc:spChg chg="add del">
          <ac:chgData name="Andrea Leonardi" userId="1bdfc13d-8825-4af6-95b1-276aeb51ba0a" providerId="ADAL" clId="{185E73D4-007B-4814-81FC-9A27D4B6B78B}" dt="2020-09-10T10:17:28.498" v="1434" actId="478"/>
          <ac:spMkLst>
            <pc:docMk/>
            <pc:sldMk cId="621177845" sldId="261"/>
            <ac:spMk id="54" creationId="{E8F4936B-61A3-4723-B651-930BA0DF2E6D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55" creationId="{57F753D8-AB5F-4026-B65A-83A8049098C3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58" creationId="{0816D5F6-EF7D-4AC3-B9DF-547A2CFBF751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60" creationId="{F720EAA2-1E19-4294-BC73-7021E3A7D76C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61" creationId="{BD1B0203-C729-4550-AEFC-2E01333DE98C}"/>
          </ac:spMkLst>
        </pc:spChg>
        <pc:spChg chg="del">
          <ac:chgData name="Andrea Leonardi" userId="1bdfc13d-8825-4af6-95b1-276aeb51ba0a" providerId="ADAL" clId="{185E73D4-007B-4814-81FC-9A27D4B6B78B}" dt="2020-09-10T10:15:25.881" v="1416" actId="478"/>
          <ac:spMkLst>
            <pc:docMk/>
            <pc:sldMk cId="621177845" sldId="261"/>
            <ac:spMk id="63" creationId="{47991728-E5E6-4A0E-950E-25302A109912}"/>
          </ac:spMkLst>
        </pc:spChg>
        <pc:spChg chg="add del">
          <ac:chgData name="Andrea Leonardi" userId="1bdfc13d-8825-4af6-95b1-276aeb51ba0a" providerId="ADAL" clId="{185E73D4-007B-4814-81FC-9A27D4B6B78B}" dt="2020-09-10T10:17:28.498" v="1434" actId="478"/>
          <ac:spMkLst>
            <pc:docMk/>
            <pc:sldMk cId="621177845" sldId="261"/>
            <ac:spMk id="68" creationId="{9281AAC9-22BF-437D-8D6B-561632CCBE85}"/>
          </ac:spMkLst>
        </pc:spChg>
        <pc:spChg chg="add del mod">
          <ac:chgData name="Andrea Leonardi" userId="1bdfc13d-8825-4af6-95b1-276aeb51ba0a" providerId="ADAL" clId="{185E73D4-007B-4814-81FC-9A27D4B6B78B}" dt="2020-09-10T10:17:28.498" v="1434" actId="478"/>
          <ac:spMkLst>
            <pc:docMk/>
            <pc:sldMk cId="621177845" sldId="261"/>
            <ac:spMk id="70" creationId="{3D6E8771-4992-4048-A410-CB40DCB6A3B9}"/>
          </ac:spMkLst>
        </pc:spChg>
        <pc:spChg chg="add mod">
          <ac:chgData name="Andrea Leonardi" userId="1bdfc13d-8825-4af6-95b1-276aeb51ba0a" providerId="ADAL" clId="{185E73D4-007B-4814-81FC-9A27D4B6B78B}" dt="2020-09-10T10:17:34.495" v="1436" actId="1076"/>
          <ac:spMkLst>
            <pc:docMk/>
            <pc:sldMk cId="621177845" sldId="261"/>
            <ac:spMk id="72" creationId="{5FD243AC-10BD-4914-A110-815A6B8BB6E7}"/>
          </ac:spMkLst>
        </pc:spChg>
        <pc:spChg chg="add mod">
          <ac:chgData name="Andrea Leonardi" userId="1bdfc13d-8825-4af6-95b1-276aeb51ba0a" providerId="ADAL" clId="{185E73D4-007B-4814-81FC-9A27D4B6B78B}" dt="2020-09-10T10:35:31.003" v="1995" actId="1076"/>
          <ac:spMkLst>
            <pc:docMk/>
            <pc:sldMk cId="621177845" sldId="261"/>
            <ac:spMk id="74" creationId="{49D1F8BC-78F3-4125-A33F-6992605764A6}"/>
          </ac:spMkLst>
        </pc:spChg>
        <pc:spChg chg="add mod">
          <ac:chgData name="Andrea Leonardi" userId="1bdfc13d-8825-4af6-95b1-276aeb51ba0a" providerId="ADAL" clId="{185E73D4-007B-4814-81FC-9A27D4B6B78B}" dt="2020-09-10T10:35:25.235" v="1993" actId="1076"/>
          <ac:spMkLst>
            <pc:docMk/>
            <pc:sldMk cId="621177845" sldId="261"/>
            <ac:spMk id="76" creationId="{D937587A-8667-43D9-8DC8-79557227591F}"/>
          </ac:spMkLst>
        </pc:spChg>
        <pc:spChg chg="add mod">
          <ac:chgData name="Andrea Leonardi" userId="1bdfc13d-8825-4af6-95b1-276aeb51ba0a" providerId="ADAL" clId="{185E73D4-007B-4814-81FC-9A27D4B6B78B}" dt="2020-09-10T10:37:07.197" v="2053" actId="1076"/>
          <ac:spMkLst>
            <pc:docMk/>
            <pc:sldMk cId="621177845" sldId="261"/>
            <ac:spMk id="78" creationId="{3A6E4FCB-7681-493E-A8C3-48D49400A534}"/>
          </ac:spMkLst>
        </pc:spChg>
        <pc:spChg chg="add mod">
          <ac:chgData name="Andrea Leonardi" userId="1bdfc13d-8825-4af6-95b1-276aeb51ba0a" providerId="ADAL" clId="{185E73D4-007B-4814-81FC-9A27D4B6B78B}" dt="2020-09-10T10:35:28.215" v="1994" actId="1076"/>
          <ac:spMkLst>
            <pc:docMk/>
            <pc:sldMk cId="621177845" sldId="261"/>
            <ac:spMk id="80" creationId="{8D1AF0AC-750A-4778-9CAE-F84333BDEAFA}"/>
          </ac:spMkLst>
        </pc:spChg>
        <pc:spChg chg="add mod">
          <ac:chgData name="Andrea Leonardi" userId="1bdfc13d-8825-4af6-95b1-276aeb51ba0a" providerId="ADAL" clId="{185E73D4-007B-4814-81FC-9A27D4B6B78B}" dt="2020-09-10T10:35:22.800" v="1992" actId="14100"/>
          <ac:spMkLst>
            <pc:docMk/>
            <pc:sldMk cId="621177845" sldId="261"/>
            <ac:spMk id="82" creationId="{D685B822-7F8C-4248-9562-5BF0910BF5F8}"/>
          </ac:spMkLst>
        </pc:spChg>
        <pc:spChg chg="add mod">
          <ac:chgData name="Andrea Leonardi" userId="1bdfc13d-8825-4af6-95b1-276aeb51ba0a" providerId="ADAL" clId="{185E73D4-007B-4814-81FC-9A27D4B6B78B}" dt="2020-09-10T10:37:10.153" v="2054" actId="1076"/>
          <ac:spMkLst>
            <pc:docMk/>
            <pc:sldMk cId="621177845" sldId="261"/>
            <ac:spMk id="84" creationId="{28A59021-318F-4074-BDE4-2C958DDFAC37}"/>
          </ac:spMkLst>
        </pc:spChg>
        <pc:spChg chg="add mod">
          <ac:chgData name="Andrea Leonardi" userId="1bdfc13d-8825-4af6-95b1-276aeb51ba0a" providerId="ADAL" clId="{185E73D4-007B-4814-81FC-9A27D4B6B78B}" dt="2020-09-10T10:17:34.495" v="1436" actId="1076"/>
          <ac:spMkLst>
            <pc:docMk/>
            <pc:sldMk cId="621177845" sldId="261"/>
            <ac:spMk id="86" creationId="{9A76A4E9-4932-4121-9E63-23A722CCFE8D}"/>
          </ac:spMkLst>
        </pc:spChg>
        <pc:spChg chg="add mod">
          <ac:chgData name="Andrea Leonardi" userId="1bdfc13d-8825-4af6-95b1-276aeb51ba0a" providerId="ADAL" clId="{185E73D4-007B-4814-81FC-9A27D4B6B78B}" dt="2020-09-10T10:17:34.495" v="1436" actId="1076"/>
          <ac:spMkLst>
            <pc:docMk/>
            <pc:sldMk cId="621177845" sldId="261"/>
            <ac:spMk id="88" creationId="{291CC30B-5A5D-4B4E-91E5-465AD2846DEA}"/>
          </ac:spMkLst>
        </pc:spChg>
        <pc:spChg chg="add mod">
          <ac:chgData name="Andrea Leonardi" userId="1bdfc13d-8825-4af6-95b1-276aeb51ba0a" providerId="ADAL" clId="{185E73D4-007B-4814-81FC-9A27D4B6B78B}" dt="2020-09-10T10:17:34.495" v="1436" actId="1076"/>
          <ac:spMkLst>
            <pc:docMk/>
            <pc:sldMk cId="621177845" sldId="261"/>
            <ac:spMk id="90" creationId="{76E504D4-80F9-4F84-9DAF-144D10259557}"/>
          </ac:spMkLst>
        </pc:spChg>
        <pc:spChg chg="add mod">
          <ac:chgData name="Andrea Leonardi" userId="1bdfc13d-8825-4af6-95b1-276aeb51ba0a" providerId="ADAL" clId="{185E73D4-007B-4814-81FC-9A27D4B6B78B}" dt="2020-09-10T10:17:34.495" v="1436" actId="1076"/>
          <ac:spMkLst>
            <pc:docMk/>
            <pc:sldMk cId="621177845" sldId="261"/>
            <ac:spMk id="92" creationId="{1FFA54DB-24BB-4CDF-8318-50647DD297D7}"/>
          </ac:spMkLst>
        </pc:spChg>
        <pc:spChg chg="add mod">
          <ac:chgData name="Andrea Leonardi" userId="1bdfc13d-8825-4af6-95b1-276aeb51ba0a" providerId="ADAL" clId="{185E73D4-007B-4814-81FC-9A27D4B6B78B}" dt="2020-09-10T10:17:34.495" v="1436" actId="1076"/>
          <ac:spMkLst>
            <pc:docMk/>
            <pc:sldMk cId="621177845" sldId="261"/>
            <ac:spMk id="98" creationId="{74CCCA32-433B-4598-914E-06312AA7147D}"/>
          </ac:spMkLst>
        </pc:spChg>
        <pc:spChg chg="add mod">
          <ac:chgData name="Andrea Leonardi" userId="1bdfc13d-8825-4af6-95b1-276aeb51ba0a" providerId="ADAL" clId="{185E73D4-007B-4814-81FC-9A27D4B6B78B}" dt="2020-09-10T10:17:34.495" v="1436" actId="1076"/>
          <ac:spMkLst>
            <pc:docMk/>
            <pc:sldMk cId="621177845" sldId="261"/>
            <ac:spMk id="100" creationId="{9A057DAC-BE13-4743-AE6E-ECF9042D0688}"/>
          </ac:spMkLst>
        </pc:spChg>
        <pc:spChg chg="add mod">
          <ac:chgData name="Andrea Leonardi" userId="1bdfc13d-8825-4af6-95b1-276aeb51ba0a" providerId="ADAL" clId="{185E73D4-007B-4814-81FC-9A27D4B6B78B}" dt="2020-09-10T10:17:34.495" v="1436" actId="1076"/>
          <ac:spMkLst>
            <pc:docMk/>
            <pc:sldMk cId="621177845" sldId="261"/>
            <ac:spMk id="102" creationId="{27061244-59A6-485C-974F-E622C855015A}"/>
          </ac:spMkLst>
        </pc:spChg>
        <pc:spChg chg="add mod">
          <ac:chgData name="Andrea Leonardi" userId="1bdfc13d-8825-4af6-95b1-276aeb51ba0a" providerId="ADAL" clId="{185E73D4-007B-4814-81FC-9A27D4B6B78B}" dt="2020-09-10T10:35:37.341" v="1996" actId="1076"/>
          <ac:spMkLst>
            <pc:docMk/>
            <pc:sldMk cId="621177845" sldId="261"/>
            <ac:spMk id="114" creationId="{498E53AE-E279-4335-A2E4-E9228A24E303}"/>
          </ac:spMkLst>
        </pc:spChg>
        <pc:spChg chg="add mod">
          <ac:chgData name="Andrea Leonardi" userId="1bdfc13d-8825-4af6-95b1-276aeb51ba0a" providerId="ADAL" clId="{185E73D4-007B-4814-81FC-9A27D4B6B78B}" dt="2020-09-10T10:17:34.495" v="1436" actId="1076"/>
          <ac:spMkLst>
            <pc:docMk/>
            <pc:sldMk cId="621177845" sldId="261"/>
            <ac:spMk id="116" creationId="{8F4DC895-5A8C-4B48-86D6-64D89EEC0E32}"/>
          </ac:spMkLst>
        </pc:spChg>
        <pc:spChg chg="add mod">
          <ac:chgData name="Andrea Leonardi" userId="1bdfc13d-8825-4af6-95b1-276aeb51ba0a" providerId="ADAL" clId="{185E73D4-007B-4814-81FC-9A27D4B6B78B}" dt="2020-09-10T12:01:13.069" v="2667" actId="20577"/>
          <ac:spMkLst>
            <pc:docMk/>
            <pc:sldMk cId="621177845" sldId="261"/>
            <ac:spMk id="118" creationId="{CFF07580-F07F-4F50-A806-BA1AD2007E1C}"/>
          </ac:spMkLst>
        </pc:spChg>
        <pc:spChg chg="add del mod">
          <ac:chgData name="Andrea Leonardi" userId="1bdfc13d-8825-4af6-95b1-276aeb51ba0a" providerId="ADAL" clId="{185E73D4-007B-4814-81FC-9A27D4B6B78B}" dt="2020-09-10T10:32:49.675" v="1884" actId="478"/>
          <ac:spMkLst>
            <pc:docMk/>
            <pc:sldMk cId="621177845" sldId="261"/>
            <ac:spMk id="123" creationId="{87017704-028A-45BE-BAA9-9BFEFE7A9CA2}"/>
          </ac:spMkLst>
        </pc:spChg>
        <pc:spChg chg="add">
          <ac:chgData name="Andrea Leonardi" userId="1bdfc13d-8825-4af6-95b1-276aeb51ba0a" providerId="ADAL" clId="{185E73D4-007B-4814-81FC-9A27D4B6B78B}" dt="2020-09-10T12:02:48.350" v="2707" actId="22"/>
          <ac:spMkLst>
            <pc:docMk/>
            <pc:sldMk cId="621177845" sldId="261"/>
            <ac:spMk id="125" creationId="{355FA79D-A175-4313-B99B-A1D245259FE9}"/>
          </ac:spMkLst>
        </pc:spChg>
        <pc:picChg chg="add del mod">
          <ac:chgData name="Andrea Leonardi" userId="1bdfc13d-8825-4af6-95b1-276aeb51ba0a" providerId="ADAL" clId="{185E73D4-007B-4814-81FC-9A27D4B6B78B}" dt="2020-09-10T10:17:28.498" v="1434" actId="478"/>
          <ac:picMkLst>
            <pc:docMk/>
            <pc:sldMk cId="621177845" sldId="261"/>
            <ac:picMk id="7" creationId="{A095EE51-8446-4E07-A54A-8EB6671798AC}"/>
          </ac:picMkLst>
        </pc:picChg>
        <pc:picChg chg="del">
          <ac:chgData name="Andrea Leonardi" userId="1bdfc13d-8825-4af6-95b1-276aeb51ba0a" providerId="ADAL" clId="{185E73D4-007B-4814-81FC-9A27D4B6B78B}" dt="2020-09-10T10:15:25.881" v="1416" actId="478"/>
          <ac:picMkLst>
            <pc:docMk/>
            <pc:sldMk cId="621177845" sldId="261"/>
            <ac:picMk id="9" creationId="{C40C8791-9D79-4037-B468-8B3592A2ECE2}"/>
          </ac:picMkLst>
        </pc:picChg>
        <pc:picChg chg="del">
          <ac:chgData name="Andrea Leonardi" userId="1bdfc13d-8825-4af6-95b1-276aeb51ba0a" providerId="ADAL" clId="{185E73D4-007B-4814-81FC-9A27D4B6B78B}" dt="2020-09-10T10:15:25.881" v="1416" actId="478"/>
          <ac:picMkLst>
            <pc:docMk/>
            <pc:sldMk cId="621177845" sldId="261"/>
            <ac:picMk id="10" creationId="{46B02A5B-3AF1-4840-961F-610D8334C274}"/>
          </ac:picMkLst>
        </pc:picChg>
        <pc:picChg chg="del">
          <ac:chgData name="Andrea Leonardi" userId="1bdfc13d-8825-4af6-95b1-276aeb51ba0a" providerId="ADAL" clId="{185E73D4-007B-4814-81FC-9A27D4B6B78B}" dt="2020-09-10T10:15:25.881" v="1416" actId="478"/>
          <ac:picMkLst>
            <pc:docMk/>
            <pc:sldMk cId="621177845" sldId="261"/>
            <ac:picMk id="11" creationId="{32CA9BB2-45C6-4D21-BEF9-6E71E7E8FC31}"/>
          </ac:picMkLst>
        </pc:picChg>
        <pc:picChg chg="del">
          <ac:chgData name="Andrea Leonardi" userId="1bdfc13d-8825-4af6-95b1-276aeb51ba0a" providerId="ADAL" clId="{185E73D4-007B-4814-81FC-9A27D4B6B78B}" dt="2020-09-10T10:15:25.881" v="1416" actId="478"/>
          <ac:picMkLst>
            <pc:docMk/>
            <pc:sldMk cId="621177845" sldId="261"/>
            <ac:picMk id="12" creationId="{8F08D458-CC76-4019-939C-E43530887F97}"/>
          </ac:picMkLst>
        </pc:picChg>
        <pc:picChg chg="del">
          <ac:chgData name="Andrea Leonardi" userId="1bdfc13d-8825-4af6-95b1-276aeb51ba0a" providerId="ADAL" clId="{185E73D4-007B-4814-81FC-9A27D4B6B78B}" dt="2020-09-10T10:15:25.881" v="1416" actId="478"/>
          <ac:picMkLst>
            <pc:docMk/>
            <pc:sldMk cId="621177845" sldId="261"/>
            <ac:picMk id="13" creationId="{F41323A5-AD62-4436-A999-8C2E9C66F54E}"/>
          </ac:picMkLst>
        </pc:picChg>
        <pc:picChg chg="add del mod">
          <ac:chgData name="Andrea Leonardi" userId="1bdfc13d-8825-4af6-95b1-276aeb51ba0a" providerId="ADAL" clId="{185E73D4-007B-4814-81FC-9A27D4B6B78B}" dt="2020-09-10T10:17:28.498" v="1434" actId="478"/>
          <ac:picMkLst>
            <pc:docMk/>
            <pc:sldMk cId="621177845" sldId="261"/>
            <ac:picMk id="15" creationId="{079D068F-BB4C-4E14-ADF4-BCFEBD9B5C2A}"/>
          </ac:picMkLst>
        </pc:picChg>
        <pc:picChg chg="add del mod">
          <ac:chgData name="Andrea Leonardi" userId="1bdfc13d-8825-4af6-95b1-276aeb51ba0a" providerId="ADAL" clId="{185E73D4-007B-4814-81FC-9A27D4B6B78B}" dt="2020-09-10T10:17:28.498" v="1434" actId="478"/>
          <ac:picMkLst>
            <pc:docMk/>
            <pc:sldMk cId="621177845" sldId="261"/>
            <ac:picMk id="17" creationId="{3BDE8ED9-6992-4970-AF41-F7899BF83442}"/>
          </ac:picMkLst>
        </pc:picChg>
        <pc:picChg chg="add del mod">
          <ac:chgData name="Andrea Leonardi" userId="1bdfc13d-8825-4af6-95b1-276aeb51ba0a" providerId="ADAL" clId="{185E73D4-007B-4814-81FC-9A27D4B6B78B}" dt="2020-09-10T10:17:28.498" v="1434" actId="478"/>
          <ac:picMkLst>
            <pc:docMk/>
            <pc:sldMk cId="621177845" sldId="261"/>
            <ac:picMk id="18" creationId="{7838EB80-EDB4-486A-BE57-FD7D64C505CC}"/>
          </ac:picMkLst>
        </pc:picChg>
        <pc:picChg chg="add del mod">
          <ac:chgData name="Andrea Leonardi" userId="1bdfc13d-8825-4af6-95b1-276aeb51ba0a" providerId="ADAL" clId="{185E73D4-007B-4814-81FC-9A27D4B6B78B}" dt="2020-09-10T10:17:28.498" v="1434" actId="478"/>
          <ac:picMkLst>
            <pc:docMk/>
            <pc:sldMk cId="621177845" sldId="261"/>
            <ac:picMk id="19" creationId="{87CD676C-E317-4449-987A-20B127CBDE92}"/>
          </ac:picMkLst>
        </pc:picChg>
        <pc:picChg chg="del">
          <ac:chgData name="Andrea Leonardi" userId="1bdfc13d-8825-4af6-95b1-276aeb51ba0a" providerId="ADAL" clId="{185E73D4-007B-4814-81FC-9A27D4B6B78B}" dt="2020-09-10T10:15:25.881" v="1416" actId="478"/>
          <ac:picMkLst>
            <pc:docMk/>
            <pc:sldMk cId="621177845" sldId="261"/>
            <ac:picMk id="20" creationId="{41F905A1-4738-4E11-89F6-9C7853D8AB01}"/>
          </ac:picMkLst>
        </pc:picChg>
        <pc:picChg chg="del">
          <ac:chgData name="Andrea Leonardi" userId="1bdfc13d-8825-4af6-95b1-276aeb51ba0a" providerId="ADAL" clId="{185E73D4-007B-4814-81FC-9A27D4B6B78B}" dt="2020-09-10T10:15:25.881" v="1416" actId="478"/>
          <ac:picMkLst>
            <pc:docMk/>
            <pc:sldMk cId="621177845" sldId="261"/>
            <ac:picMk id="21" creationId="{4CF06274-5A0C-4A43-8357-711ED81E859F}"/>
          </ac:picMkLst>
        </pc:picChg>
        <pc:picChg chg="add del mod">
          <ac:chgData name="Andrea Leonardi" userId="1bdfc13d-8825-4af6-95b1-276aeb51ba0a" providerId="ADAL" clId="{185E73D4-007B-4814-81FC-9A27D4B6B78B}" dt="2020-09-10T10:16:49.224" v="1433" actId="478"/>
          <ac:picMkLst>
            <pc:docMk/>
            <pc:sldMk cId="621177845" sldId="261"/>
            <ac:picMk id="29" creationId="{5F56986F-3CC3-4D64-98D9-C917C1D6A805}"/>
          </ac:picMkLst>
        </pc:picChg>
        <pc:picChg chg="add del mod">
          <ac:chgData name="Andrea Leonardi" userId="1bdfc13d-8825-4af6-95b1-276aeb51ba0a" providerId="ADAL" clId="{185E73D4-007B-4814-81FC-9A27D4B6B78B}" dt="2020-09-10T10:16:49.224" v="1433" actId="478"/>
          <ac:picMkLst>
            <pc:docMk/>
            <pc:sldMk cId="621177845" sldId="261"/>
            <ac:picMk id="30" creationId="{19EC0AD9-5F18-400A-B91E-8C7D6C6F8AB3}"/>
          </ac:picMkLst>
        </pc:picChg>
        <pc:picChg chg="del">
          <ac:chgData name="Andrea Leonardi" userId="1bdfc13d-8825-4af6-95b1-276aeb51ba0a" providerId="ADAL" clId="{185E73D4-007B-4814-81FC-9A27D4B6B78B}" dt="2020-09-10T10:15:25.881" v="1416" actId="478"/>
          <ac:picMkLst>
            <pc:docMk/>
            <pc:sldMk cId="621177845" sldId="261"/>
            <ac:picMk id="45" creationId="{85A0D780-4BD7-499D-8733-1DEC96454FFC}"/>
          </ac:picMkLst>
        </pc:picChg>
        <pc:picChg chg="add mod">
          <ac:chgData name="Andrea Leonardi" userId="1bdfc13d-8825-4af6-95b1-276aeb51ba0a" providerId="ADAL" clId="{185E73D4-007B-4814-81FC-9A27D4B6B78B}" dt="2020-09-10T10:17:37.538" v="1437" actId="1076"/>
          <ac:picMkLst>
            <pc:docMk/>
            <pc:sldMk cId="621177845" sldId="261"/>
            <ac:picMk id="94" creationId="{A2B22723-0625-4BB4-AA40-5C29A514B1C5}"/>
          </ac:picMkLst>
        </pc:picChg>
        <pc:picChg chg="add mod">
          <ac:chgData name="Andrea Leonardi" userId="1bdfc13d-8825-4af6-95b1-276aeb51ba0a" providerId="ADAL" clId="{185E73D4-007B-4814-81FC-9A27D4B6B78B}" dt="2020-09-10T10:17:34.495" v="1436" actId="1076"/>
          <ac:picMkLst>
            <pc:docMk/>
            <pc:sldMk cId="621177845" sldId="261"/>
            <ac:picMk id="96" creationId="{845B72AB-61F6-4884-8DB7-72C85F78985C}"/>
          </ac:picMkLst>
        </pc:picChg>
        <pc:picChg chg="add mod">
          <ac:chgData name="Andrea Leonardi" userId="1bdfc13d-8825-4af6-95b1-276aeb51ba0a" providerId="ADAL" clId="{185E73D4-007B-4814-81FC-9A27D4B6B78B}" dt="2020-09-10T10:17:34.495" v="1436" actId="1076"/>
          <ac:picMkLst>
            <pc:docMk/>
            <pc:sldMk cId="621177845" sldId="261"/>
            <ac:picMk id="104" creationId="{F53A35EC-5B89-4995-9E35-F596228BFF6E}"/>
          </ac:picMkLst>
        </pc:picChg>
        <pc:picChg chg="add mod">
          <ac:chgData name="Andrea Leonardi" userId="1bdfc13d-8825-4af6-95b1-276aeb51ba0a" providerId="ADAL" clId="{185E73D4-007B-4814-81FC-9A27D4B6B78B}" dt="2020-09-10T10:17:34.495" v="1436" actId="1076"/>
          <ac:picMkLst>
            <pc:docMk/>
            <pc:sldMk cId="621177845" sldId="261"/>
            <ac:picMk id="106" creationId="{118B7242-2AA7-486F-BECA-74EAECE0FDE5}"/>
          </ac:picMkLst>
        </pc:picChg>
        <pc:picChg chg="add mod">
          <ac:chgData name="Andrea Leonardi" userId="1bdfc13d-8825-4af6-95b1-276aeb51ba0a" providerId="ADAL" clId="{185E73D4-007B-4814-81FC-9A27D4B6B78B}" dt="2020-09-10T10:17:34.495" v="1436" actId="1076"/>
          <ac:picMkLst>
            <pc:docMk/>
            <pc:sldMk cId="621177845" sldId="261"/>
            <ac:picMk id="108" creationId="{373A4F1F-A4FD-4ECA-8FEB-E6328A20A432}"/>
          </ac:picMkLst>
        </pc:picChg>
        <pc:picChg chg="add mod">
          <ac:chgData name="Andrea Leonardi" userId="1bdfc13d-8825-4af6-95b1-276aeb51ba0a" providerId="ADAL" clId="{185E73D4-007B-4814-81FC-9A27D4B6B78B}" dt="2020-09-10T10:17:34.495" v="1436" actId="1076"/>
          <ac:picMkLst>
            <pc:docMk/>
            <pc:sldMk cId="621177845" sldId="261"/>
            <ac:picMk id="110" creationId="{BA72A412-654C-4463-AE3F-E3609EF34BFB}"/>
          </ac:picMkLst>
        </pc:picChg>
        <pc:picChg chg="add mod">
          <ac:chgData name="Andrea Leonardi" userId="1bdfc13d-8825-4af6-95b1-276aeb51ba0a" providerId="ADAL" clId="{185E73D4-007B-4814-81FC-9A27D4B6B78B}" dt="2020-09-10T10:17:34.495" v="1436" actId="1076"/>
          <ac:picMkLst>
            <pc:docMk/>
            <pc:sldMk cId="621177845" sldId="261"/>
            <ac:picMk id="112" creationId="{0B9FD32C-30DF-4058-BCDA-A6215E711D2F}"/>
          </ac:picMkLst>
        </pc:picChg>
        <pc:picChg chg="add mod">
          <ac:chgData name="Andrea Leonardi" userId="1bdfc13d-8825-4af6-95b1-276aeb51ba0a" providerId="ADAL" clId="{185E73D4-007B-4814-81FC-9A27D4B6B78B}" dt="2020-09-10T10:37:12.445" v="2055" actId="1076"/>
          <ac:picMkLst>
            <pc:docMk/>
            <pc:sldMk cId="621177845" sldId="261"/>
            <ac:picMk id="119" creationId="{652E954C-C9AB-4756-A534-FA5B57E6815F}"/>
          </ac:picMkLst>
        </pc:picChg>
        <pc:picChg chg="add del mod">
          <ac:chgData name="Andrea Leonardi" userId="1bdfc13d-8825-4af6-95b1-276aeb51ba0a" providerId="ADAL" clId="{185E73D4-007B-4814-81FC-9A27D4B6B78B}" dt="2020-09-10T10:19:44.186" v="1514" actId="478"/>
          <ac:picMkLst>
            <pc:docMk/>
            <pc:sldMk cId="621177845" sldId="261"/>
            <ac:picMk id="121" creationId="{629F55E3-C990-4E16-9C10-2AB165D4E12B}"/>
          </ac:picMkLst>
        </pc:picChg>
        <pc:cxnChg chg="del">
          <ac:chgData name="Andrea Leonardi" userId="1bdfc13d-8825-4af6-95b1-276aeb51ba0a" providerId="ADAL" clId="{185E73D4-007B-4814-81FC-9A27D4B6B78B}" dt="2020-09-10T10:15:25.881" v="1416" actId="478"/>
          <ac:cxnSpMkLst>
            <pc:docMk/>
            <pc:sldMk cId="621177845" sldId="261"/>
            <ac:cxnSpMk id="22" creationId="{048EE0DA-8FFE-40B1-AB94-5F2F05122D84}"/>
          </ac:cxnSpMkLst>
        </pc:cxnChg>
        <pc:cxnChg chg="del">
          <ac:chgData name="Andrea Leonardi" userId="1bdfc13d-8825-4af6-95b1-276aeb51ba0a" providerId="ADAL" clId="{185E73D4-007B-4814-81FC-9A27D4B6B78B}" dt="2020-09-10T10:15:25.881" v="1416" actId="478"/>
          <ac:cxnSpMkLst>
            <pc:docMk/>
            <pc:sldMk cId="621177845" sldId="261"/>
            <ac:cxnSpMk id="32" creationId="{7F42F934-ADFB-4192-AD72-7B6C11CB712D}"/>
          </ac:cxnSpMkLst>
        </pc:cxnChg>
        <pc:cxnChg chg="del">
          <ac:chgData name="Andrea Leonardi" userId="1bdfc13d-8825-4af6-95b1-276aeb51ba0a" providerId="ADAL" clId="{185E73D4-007B-4814-81FC-9A27D4B6B78B}" dt="2020-09-10T10:15:25.881" v="1416" actId="478"/>
          <ac:cxnSpMkLst>
            <pc:docMk/>
            <pc:sldMk cId="621177845" sldId="261"/>
            <ac:cxnSpMk id="56" creationId="{49F0F3AF-C453-421C-AD0F-B57751BF9035}"/>
          </ac:cxnSpMkLst>
        </pc:cxnChg>
      </pc:sldChg>
      <pc:sldChg chg="addSp delSp modSp add mod">
        <pc:chgData name="Andrea Leonardi" userId="1bdfc13d-8825-4af6-95b1-276aeb51ba0a" providerId="ADAL" clId="{185E73D4-007B-4814-81FC-9A27D4B6B78B}" dt="2020-09-10T12:30:31.520" v="3448" actId="20577"/>
        <pc:sldMkLst>
          <pc:docMk/>
          <pc:sldMk cId="262345930" sldId="262"/>
        </pc:sldMkLst>
        <pc:spChg chg="add mod">
          <ac:chgData name="Andrea Leonardi" userId="1bdfc13d-8825-4af6-95b1-276aeb51ba0a" providerId="ADAL" clId="{185E73D4-007B-4814-81FC-9A27D4B6B78B}" dt="2020-09-10T12:23:07.257" v="3079" actId="14100"/>
          <ac:spMkLst>
            <pc:docMk/>
            <pc:sldMk cId="262345930" sldId="262"/>
            <ac:spMk id="3" creationId="{FBD826C8-42DD-48F0-86D2-5873BC8DC73B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4" creationId="{7AC8B205-3152-4880-A3C9-6B4759926951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6" creationId="{C50DB4E5-CABD-4AAC-B300-88B46340D535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8" creationId="{6FEDF4ED-9649-49E4-B6B8-1C34B81013F1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14" creationId="{E859B9AB-FB92-492B-83B2-957DD2B69588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23" creationId="{1E7B15C5-7307-4483-821B-459AA8C69DE8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24" creationId="{9F81B2AB-E7B7-4327-A1D9-C8CD7AD2BD2C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25" creationId="{747C6092-BCA4-4B70-8822-CDE086DC7343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26" creationId="{27A183C0-6965-4EC6-95A8-C70173357978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27" creationId="{E855F64A-8CB7-4333-A1AF-B9DFC13CC177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28" creationId="{24C7537E-FA86-4361-A018-AF82FDA9330B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33" creationId="{99A472BD-C445-4249-B89F-42ECBC683E0E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34" creationId="{F0E4B6A5-5844-43F5-A051-124A8F197865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35" creationId="{6EF7C0A1-3114-49A2-89FA-CE2EAA457567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36" creationId="{E8FD83E2-80F1-42E9-93D2-F438CBB67CC1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37" creationId="{91B15638-86E7-4EA9-AD11-B8C6D7FB557A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38" creationId="{3443B721-06A1-4781-ACEC-9853C7C5D5F6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39" creationId="{F4A9CF05-2BE9-4940-9D88-7528A01AA8F1}"/>
          </ac:spMkLst>
        </pc:spChg>
        <pc:spChg chg="add mod">
          <ac:chgData name="Andrea Leonardi" userId="1bdfc13d-8825-4af6-95b1-276aeb51ba0a" providerId="ADAL" clId="{185E73D4-007B-4814-81FC-9A27D4B6B78B}" dt="2020-09-10T12:27:25.330" v="3246" actId="1076"/>
          <ac:spMkLst>
            <pc:docMk/>
            <pc:sldMk cId="262345930" sldId="262"/>
            <ac:spMk id="40" creationId="{E36D5A3F-D6B8-40BE-A272-9413BB3A7766}"/>
          </ac:spMkLst>
        </pc:spChg>
        <pc:spChg chg="add mod">
          <ac:chgData name="Andrea Leonardi" userId="1bdfc13d-8825-4af6-95b1-276aeb51ba0a" providerId="ADAL" clId="{185E73D4-007B-4814-81FC-9A27D4B6B78B}" dt="2020-09-10T12:28:45.446" v="3310" actId="14100"/>
          <ac:spMkLst>
            <pc:docMk/>
            <pc:sldMk cId="262345930" sldId="262"/>
            <ac:spMk id="41" creationId="{10696B28-ECFF-4079-9C71-3237F7378432}"/>
          </ac:spMkLst>
        </pc:spChg>
        <pc:spChg chg="add mod">
          <ac:chgData name="Andrea Leonardi" userId="1bdfc13d-8825-4af6-95b1-276aeb51ba0a" providerId="ADAL" clId="{185E73D4-007B-4814-81FC-9A27D4B6B78B}" dt="2020-09-10T12:28:47.662" v="3311" actId="1076"/>
          <ac:spMkLst>
            <pc:docMk/>
            <pc:sldMk cId="262345930" sldId="262"/>
            <ac:spMk id="43" creationId="{9D078571-BE7F-4369-9754-5292888B1961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44" creationId="{3C9CF53A-23F6-4AF9-A71A-DF528A29ECDB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46" creationId="{C52964C1-BB48-4D56-B24E-D02359AF23B6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48" creationId="{63B73D57-FBF8-4EB7-B96C-7BAF601DE6CB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52" creationId="{DE2714C7-3322-4631-AE4F-128B60EEA790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55" creationId="{57F753D8-AB5F-4026-B65A-83A8049098C3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58" creationId="{0816D5F6-EF7D-4AC3-B9DF-547A2CFBF751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60" creationId="{F720EAA2-1E19-4294-BC73-7021E3A7D76C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61" creationId="{BD1B0203-C729-4550-AEFC-2E01333DE98C}"/>
          </ac:spMkLst>
        </pc:spChg>
        <pc:spChg chg="del">
          <ac:chgData name="Andrea Leonardi" userId="1bdfc13d-8825-4af6-95b1-276aeb51ba0a" providerId="ADAL" clId="{185E73D4-007B-4814-81FC-9A27D4B6B78B}" dt="2020-09-10T12:03:02.193" v="2710" actId="478"/>
          <ac:spMkLst>
            <pc:docMk/>
            <pc:sldMk cId="262345930" sldId="262"/>
            <ac:spMk id="63" creationId="{47991728-E5E6-4A0E-950E-25302A109912}"/>
          </ac:spMkLst>
        </pc:spChg>
        <pc:spChg chg="add mod">
          <ac:chgData name="Andrea Leonardi" userId="1bdfc13d-8825-4af6-95b1-276aeb51ba0a" providerId="ADAL" clId="{185E73D4-007B-4814-81FC-9A27D4B6B78B}" dt="2020-09-10T12:27:25.330" v="3246" actId="1076"/>
          <ac:spMkLst>
            <pc:docMk/>
            <pc:sldMk cId="262345930" sldId="262"/>
            <ac:spMk id="69" creationId="{10139846-60C7-4CAB-B7C5-89062F56E594}"/>
          </ac:spMkLst>
        </pc:spChg>
        <pc:spChg chg="add mod">
          <ac:chgData name="Andrea Leonardi" userId="1bdfc13d-8825-4af6-95b1-276aeb51ba0a" providerId="ADAL" clId="{185E73D4-007B-4814-81FC-9A27D4B6B78B}" dt="2020-09-10T12:27:37.450" v="3248" actId="1076"/>
          <ac:spMkLst>
            <pc:docMk/>
            <pc:sldMk cId="262345930" sldId="262"/>
            <ac:spMk id="71" creationId="{C1728C94-E8BF-4C92-9DF5-78EDB8167EDC}"/>
          </ac:spMkLst>
        </pc:spChg>
        <pc:spChg chg="add mod">
          <ac:chgData name="Andrea Leonardi" userId="1bdfc13d-8825-4af6-95b1-276aeb51ba0a" providerId="ADAL" clId="{185E73D4-007B-4814-81FC-9A27D4B6B78B}" dt="2020-09-10T12:27:37.450" v="3248" actId="1076"/>
          <ac:spMkLst>
            <pc:docMk/>
            <pc:sldMk cId="262345930" sldId="262"/>
            <ac:spMk id="73" creationId="{24CC5428-BD60-49B6-8532-0571D8B5CE3A}"/>
          </ac:spMkLst>
        </pc:spChg>
        <pc:spChg chg="add mod">
          <ac:chgData name="Andrea Leonardi" userId="1bdfc13d-8825-4af6-95b1-276aeb51ba0a" providerId="ADAL" clId="{185E73D4-007B-4814-81FC-9A27D4B6B78B}" dt="2020-09-10T12:27:25.330" v="3246" actId="1076"/>
          <ac:spMkLst>
            <pc:docMk/>
            <pc:sldMk cId="262345930" sldId="262"/>
            <ac:spMk id="75" creationId="{D509F474-1E85-4B18-8FC9-195F3609711A}"/>
          </ac:spMkLst>
        </pc:spChg>
        <pc:spChg chg="add mod">
          <ac:chgData name="Andrea Leonardi" userId="1bdfc13d-8825-4af6-95b1-276aeb51ba0a" providerId="ADAL" clId="{185E73D4-007B-4814-81FC-9A27D4B6B78B}" dt="2020-09-10T12:27:46.031" v="3250" actId="1076"/>
          <ac:spMkLst>
            <pc:docMk/>
            <pc:sldMk cId="262345930" sldId="262"/>
            <ac:spMk id="77" creationId="{9974227E-30F4-4B4B-9A37-4999EACE3DA3}"/>
          </ac:spMkLst>
        </pc:spChg>
        <pc:spChg chg="add mod">
          <ac:chgData name="Andrea Leonardi" userId="1bdfc13d-8825-4af6-95b1-276aeb51ba0a" providerId="ADAL" clId="{185E73D4-007B-4814-81FC-9A27D4B6B78B}" dt="2020-09-10T12:28:00.962" v="3256" actId="1076"/>
          <ac:spMkLst>
            <pc:docMk/>
            <pc:sldMk cId="262345930" sldId="262"/>
            <ac:spMk id="79" creationId="{9A95C34E-7E74-4D8A-8295-CCB3A6C666CD}"/>
          </ac:spMkLst>
        </pc:spChg>
        <pc:spChg chg="add mod">
          <ac:chgData name="Andrea Leonardi" userId="1bdfc13d-8825-4af6-95b1-276aeb51ba0a" providerId="ADAL" clId="{185E73D4-007B-4814-81FC-9A27D4B6B78B}" dt="2020-09-10T12:29:08.570" v="3360" actId="20577"/>
          <ac:spMkLst>
            <pc:docMk/>
            <pc:sldMk cId="262345930" sldId="262"/>
            <ac:spMk id="81" creationId="{784D5937-D0C9-4AD8-8520-849084C7B30E}"/>
          </ac:spMkLst>
        </pc:spChg>
        <pc:spChg chg="add mod">
          <ac:chgData name="Andrea Leonardi" userId="1bdfc13d-8825-4af6-95b1-276aeb51ba0a" providerId="ADAL" clId="{185E73D4-007B-4814-81FC-9A27D4B6B78B}" dt="2020-09-10T12:29:44.225" v="3415" actId="14100"/>
          <ac:spMkLst>
            <pc:docMk/>
            <pc:sldMk cId="262345930" sldId="262"/>
            <ac:spMk id="83" creationId="{100FC99D-D758-4779-BA82-047F38D869CC}"/>
          </ac:spMkLst>
        </pc:spChg>
        <pc:spChg chg="add mod">
          <ac:chgData name="Andrea Leonardi" userId="1bdfc13d-8825-4af6-95b1-276aeb51ba0a" providerId="ADAL" clId="{185E73D4-007B-4814-81FC-9A27D4B6B78B}" dt="2020-09-10T12:29:58.970" v="3427" actId="20577"/>
          <ac:spMkLst>
            <pc:docMk/>
            <pc:sldMk cId="262345930" sldId="262"/>
            <ac:spMk id="85" creationId="{85528821-0221-4508-BB2D-226200FFD42B}"/>
          </ac:spMkLst>
        </pc:spChg>
        <pc:spChg chg="add mod">
          <ac:chgData name="Andrea Leonardi" userId="1bdfc13d-8825-4af6-95b1-276aeb51ba0a" providerId="ADAL" clId="{185E73D4-007B-4814-81FC-9A27D4B6B78B}" dt="2020-09-10T12:30:16.906" v="3429" actId="108"/>
          <ac:spMkLst>
            <pc:docMk/>
            <pc:sldMk cId="262345930" sldId="262"/>
            <ac:spMk id="86" creationId="{59AD5838-D33A-4595-AA6C-0A6BFC511A6E}"/>
          </ac:spMkLst>
        </pc:spChg>
        <pc:spChg chg="add mod">
          <ac:chgData name="Andrea Leonardi" userId="1bdfc13d-8825-4af6-95b1-276aeb51ba0a" providerId="ADAL" clId="{185E73D4-007B-4814-81FC-9A27D4B6B78B}" dt="2020-09-10T12:30:31.520" v="3448" actId="20577"/>
          <ac:spMkLst>
            <pc:docMk/>
            <pc:sldMk cId="262345930" sldId="262"/>
            <ac:spMk id="88" creationId="{AB15C77A-8EBE-4455-8BA1-6F416D61169A}"/>
          </ac:spMkLst>
        </pc:spChg>
        <pc:picChg chg="add mod">
          <ac:chgData name="Andrea Leonardi" userId="1bdfc13d-8825-4af6-95b1-276aeb51ba0a" providerId="ADAL" clId="{185E73D4-007B-4814-81FC-9A27D4B6B78B}" dt="2020-09-10T12:27:25.330" v="3246" actId="1076"/>
          <ac:picMkLst>
            <pc:docMk/>
            <pc:sldMk cId="262345930" sldId="262"/>
            <ac:picMk id="7" creationId="{14C9DD49-F945-48C9-A884-2CF860DAD876}"/>
          </ac:picMkLst>
        </pc:picChg>
        <pc:picChg chg="del">
          <ac:chgData name="Andrea Leonardi" userId="1bdfc13d-8825-4af6-95b1-276aeb51ba0a" providerId="ADAL" clId="{185E73D4-007B-4814-81FC-9A27D4B6B78B}" dt="2020-09-10T12:03:02.193" v="2710" actId="478"/>
          <ac:picMkLst>
            <pc:docMk/>
            <pc:sldMk cId="262345930" sldId="262"/>
            <ac:picMk id="9" creationId="{C40C8791-9D79-4037-B468-8B3592A2ECE2}"/>
          </ac:picMkLst>
        </pc:picChg>
        <pc:picChg chg="del">
          <ac:chgData name="Andrea Leonardi" userId="1bdfc13d-8825-4af6-95b1-276aeb51ba0a" providerId="ADAL" clId="{185E73D4-007B-4814-81FC-9A27D4B6B78B}" dt="2020-09-10T12:03:02.193" v="2710" actId="478"/>
          <ac:picMkLst>
            <pc:docMk/>
            <pc:sldMk cId="262345930" sldId="262"/>
            <ac:picMk id="10" creationId="{46B02A5B-3AF1-4840-961F-610D8334C274}"/>
          </ac:picMkLst>
        </pc:picChg>
        <pc:picChg chg="del">
          <ac:chgData name="Andrea Leonardi" userId="1bdfc13d-8825-4af6-95b1-276aeb51ba0a" providerId="ADAL" clId="{185E73D4-007B-4814-81FC-9A27D4B6B78B}" dt="2020-09-10T12:03:02.193" v="2710" actId="478"/>
          <ac:picMkLst>
            <pc:docMk/>
            <pc:sldMk cId="262345930" sldId="262"/>
            <ac:picMk id="11" creationId="{32CA9BB2-45C6-4D21-BEF9-6E71E7E8FC31}"/>
          </ac:picMkLst>
        </pc:picChg>
        <pc:picChg chg="del">
          <ac:chgData name="Andrea Leonardi" userId="1bdfc13d-8825-4af6-95b1-276aeb51ba0a" providerId="ADAL" clId="{185E73D4-007B-4814-81FC-9A27D4B6B78B}" dt="2020-09-10T12:03:02.193" v="2710" actId="478"/>
          <ac:picMkLst>
            <pc:docMk/>
            <pc:sldMk cId="262345930" sldId="262"/>
            <ac:picMk id="12" creationId="{8F08D458-CC76-4019-939C-E43530887F97}"/>
          </ac:picMkLst>
        </pc:picChg>
        <pc:picChg chg="del">
          <ac:chgData name="Andrea Leonardi" userId="1bdfc13d-8825-4af6-95b1-276aeb51ba0a" providerId="ADAL" clId="{185E73D4-007B-4814-81FC-9A27D4B6B78B}" dt="2020-09-10T12:03:02.193" v="2710" actId="478"/>
          <ac:picMkLst>
            <pc:docMk/>
            <pc:sldMk cId="262345930" sldId="262"/>
            <ac:picMk id="13" creationId="{F41323A5-AD62-4436-A999-8C2E9C66F54E}"/>
          </ac:picMkLst>
        </pc:picChg>
        <pc:picChg chg="add mod">
          <ac:chgData name="Andrea Leonardi" userId="1bdfc13d-8825-4af6-95b1-276aeb51ba0a" providerId="ADAL" clId="{185E73D4-007B-4814-81FC-9A27D4B6B78B}" dt="2020-09-10T12:23:13.038" v="3082" actId="1076"/>
          <ac:picMkLst>
            <pc:docMk/>
            <pc:sldMk cId="262345930" sldId="262"/>
            <ac:picMk id="15" creationId="{558D1615-D22C-4C4F-9C8E-B39417F6D042}"/>
          </ac:picMkLst>
        </pc:picChg>
        <pc:picChg chg="add mod">
          <ac:chgData name="Andrea Leonardi" userId="1bdfc13d-8825-4af6-95b1-276aeb51ba0a" providerId="ADAL" clId="{185E73D4-007B-4814-81FC-9A27D4B6B78B}" dt="2020-09-10T12:27:37.450" v="3248" actId="1076"/>
          <ac:picMkLst>
            <pc:docMk/>
            <pc:sldMk cId="262345930" sldId="262"/>
            <ac:picMk id="16" creationId="{299B5B29-E20D-417E-8F80-9170958CAE0F}"/>
          </ac:picMkLst>
        </pc:picChg>
        <pc:picChg chg="add mod">
          <ac:chgData name="Andrea Leonardi" userId="1bdfc13d-8825-4af6-95b1-276aeb51ba0a" providerId="ADAL" clId="{185E73D4-007B-4814-81FC-9A27D4B6B78B}" dt="2020-09-10T12:27:37.450" v="3248" actId="1076"/>
          <ac:picMkLst>
            <pc:docMk/>
            <pc:sldMk cId="262345930" sldId="262"/>
            <ac:picMk id="17" creationId="{CCFA4146-8B1A-4941-A6A9-2A3167341F51}"/>
          </ac:picMkLst>
        </pc:picChg>
        <pc:picChg chg="add mod">
          <ac:chgData name="Andrea Leonardi" userId="1bdfc13d-8825-4af6-95b1-276aeb51ba0a" providerId="ADAL" clId="{185E73D4-007B-4814-81FC-9A27D4B6B78B}" dt="2020-09-10T12:27:48.496" v="3251" actId="1076"/>
          <ac:picMkLst>
            <pc:docMk/>
            <pc:sldMk cId="262345930" sldId="262"/>
            <ac:picMk id="18" creationId="{D445570C-61E5-495E-A13A-2482A70B8078}"/>
          </ac:picMkLst>
        </pc:picChg>
        <pc:picChg chg="add del mod">
          <ac:chgData name="Andrea Leonardi" userId="1bdfc13d-8825-4af6-95b1-276aeb51ba0a" providerId="ADAL" clId="{185E73D4-007B-4814-81FC-9A27D4B6B78B}" dt="2020-09-10T12:20:16.745" v="3059" actId="478"/>
          <ac:picMkLst>
            <pc:docMk/>
            <pc:sldMk cId="262345930" sldId="262"/>
            <ac:picMk id="19" creationId="{2BDC4DF4-153E-48DD-9BB6-03B56E6B6020}"/>
          </ac:picMkLst>
        </pc:picChg>
        <pc:picChg chg="del">
          <ac:chgData name="Andrea Leonardi" userId="1bdfc13d-8825-4af6-95b1-276aeb51ba0a" providerId="ADAL" clId="{185E73D4-007B-4814-81FC-9A27D4B6B78B}" dt="2020-09-10T12:03:02.193" v="2710" actId="478"/>
          <ac:picMkLst>
            <pc:docMk/>
            <pc:sldMk cId="262345930" sldId="262"/>
            <ac:picMk id="20" creationId="{41F905A1-4738-4E11-89F6-9C7853D8AB01}"/>
          </ac:picMkLst>
        </pc:picChg>
        <pc:picChg chg="del">
          <ac:chgData name="Andrea Leonardi" userId="1bdfc13d-8825-4af6-95b1-276aeb51ba0a" providerId="ADAL" clId="{185E73D4-007B-4814-81FC-9A27D4B6B78B}" dt="2020-09-10T12:03:02.193" v="2710" actId="478"/>
          <ac:picMkLst>
            <pc:docMk/>
            <pc:sldMk cId="262345930" sldId="262"/>
            <ac:picMk id="21" creationId="{4CF06274-5A0C-4A43-8357-711ED81E859F}"/>
          </ac:picMkLst>
        </pc:picChg>
        <pc:picChg chg="add mod">
          <ac:chgData name="Andrea Leonardi" userId="1bdfc13d-8825-4af6-95b1-276aeb51ba0a" providerId="ADAL" clId="{185E73D4-007B-4814-81FC-9A27D4B6B78B}" dt="2020-09-10T12:27:50.596" v="3252" actId="1076"/>
          <ac:picMkLst>
            <pc:docMk/>
            <pc:sldMk cId="262345930" sldId="262"/>
            <ac:picMk id="29" creationId="{6BB1280A-8557-407F-870A-B6FEE3834ADF}"/>
          </ac:picMkLst>
        </pc:picChg>
        <pc:picChg chg="add mod">
          <ac:chgData name="Andrea Leonardi" userId="1bdfc13d-8825-4af6-95b1-276aeb51ba0a" providerId="ADAL" clId="{185E73D4-007B-4814-81FC-9A27D4B6B78B}" dt="2020-09-10T12:27:59.174" v="3255" actId="1076"/>
          <ac:picMkLst>
            <pc:docMk/>
            <pc:sldMk cId="262345930" sldId="262"/>
            <ac:picMk id="30" creationId="{CD82283F-2EE5-444E-9B1B-45753E16D078}"/>
          </ac:picMkLst>
        </pc:picChg>
        <pc:picChg chg="add mod">
          <ac:chgData name="Andrea Leonardi" userId="1bdfc13d-8825-4af6-95b1-276aeb51ba0a" providerId="ADAL" clId="{185E73D4-007B-4814-81FC-9A27D4B6B78B}" dt="2020-09-10T12:27:28.838" v="3247" actId="1076"/>
          <ac:picMkLst>
            <pc:docMk/>
            <pc:sldMk cId="262345930" sldId="262"/>
            <ac:picMk id="31" creationId="{31DE8D7F-512D-442C-8EDB-7434D94F23D6}"/>
          </ac:picMkLst>
        </pc:picChg>
        <pc:picChg chg="del">
          <ac:chgData name="Andrea Leonardi" userId="1bdfc13d-8825-4af6-95b1-276aeb51ba0a" providerId="ADAL" clId="{185E73D4-007B-4814-81FC-9A27D4B6B78B}" dt="2020-09-10T12:03:02.193" v="2710" actId="478"/>
          <ac:picMkLst>
            <pc:docMk/>
            <pc:sldMk cId="262345930" sldId="262"/>
            <ac:picMk id="45" creationId="{85A0D780-4BD7-499D-8733-1DEC96454FFC}"/>
          </ac:picMkLst>
        </pc:picChg>
        <pc:cxnChg chg="del">
          <ac:chgData name="Andrea Leonardi" userId="1bdfc13d-8825-4af6-95b1-276aeb51ba0a" providerId="ADAL" clId="{185E73D4-007B-4814-81FC-9A27D4B6B78B}" dt="2020-09-10T12:03:02.193" v="2710" actId="478"/>
          <ac:cxnSpMkLst>
            <pc:docMk/>
            <pc:sldMk cId="262345930" sldId="262"/>
            <ac:cxnSpMk id="22" creationId="{048EE0DA-8FFE-40B1-AB94-5F2F05122D84}"/>
          </ac:cxnSpMkLst>
        </pc:cxnChg>
        <pc:cxnChg chg="del">
          <ac:chgData name="Andrea Leonardi" userId="1bdfc13d-8825-4af6-95b1-276aeb51ba0a" providerId="ADAL" clId="{185E73D4-007B-4814-81FC-9A27D4B6B78B}" dt="2020-09-10T12:03:02.193" v="2710" actId="478"/>
          <ac:cxnSpMkLst>
            <pc:docMk/>
            <pc:sldMk cId="262345930" sldId="262"/>
            <ac:cxnSpMk id="32" creationId="{7F42F934-ADFB-4192-AD72-7B6C11CB712D}"/>
          </ac:cxnSpMkLst>
        </pc:cxnChg>
        <pc:cxnChg chg="del">
          <ac:chgData name="Andrea Leonardi" userId="1bdfc13d-8825-4af6-95b1-276aeb51ba0a" providerId="ADAL" clId="{185E73D4-007B-4814-81FC-9A27D4B6B78B}" dt="2020-09-10T12:03:02.193" v="2710" actId="478"/>
          <ac:cxnSpMkLst>
            <pc:docMk/>
            <pc:sldMk cId="262345930" sldId="262"/>
            <ac:cxnSpMk id="56" creationId="{49F0F3AF-C453-421C-AD0F-B57751BF9035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48D6EBC8-662B-4816-AD3D-D5D456088449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82491EE5-C4B9-469E-993A-F97D03F95C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9980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491EE5-C4B9-469E-993A-F97D03F95C72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4461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23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30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6605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445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924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1416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051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283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4035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140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443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2F904-0315-4D42-9FAA-938A77CFA1CC}" type="datetimeFigureOut">
              <a:rPr lang="it-IT" smtClean="0"/>
              <a:t>11/09/2020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30229-B942-4FC1-A4A2-5CFBD364BF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945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emf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2.png"/><Relationship Id="rId4" Type="http://schemas.openxmlformats.org/officeDocument/2006/relationships/image" Target="../media/image11.emf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7.png"/><Relationship Id="rId10" Type="http://schemas.openxmlformats.org/officeDocument/2006/relationships/image" Target="../media/image23.png"/><Relationship Id="rId4" Type="http://schemas.openxmlformats.org/officeDocument/2006/relationships/image" Target="../media/image14.png"/><Relationship Id="rId9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23.png"/><Relationship Id="rId4" Type="http://schemas.openxmlformats.org/officeDocument/2006/relationships/image" Target="../media/image11.emf"/><Relationship Id="rId9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DB0B590C-3831-4DC6-BE68-C98A2573F81A}"/>
              </a:ext>
            </a:extLst>
          </p:cNvPr>
          <p:cNvSpPr txBox="1"/>
          <p:nvPr/>
        </p:nvSpPr>
        <p:spPr>
          <a:xfrm>
            <a:off x="2483768" y="4416163"/>
            <a:ext cx="3085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Webinar  - 10 </a:t>
            </a:r>
            <a:r>
              <a:rPr lang="it-IT" b="1" dirty="0" err="1"/>
              <a:t>September</a:t>
            </a:r>
            <a:r>
              <a:rPr lang="it-IT" b="1" dirty="0"/>
              <a:t> 2020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CAF958E-A39D-4A7B-AC62-388A9903A033}"/>
              </a:ext>
            </a:extLst>
          </p:cNvPr>
          <p:cNvSpPr txBox="1"/>
          <p:nvPr/>
        </p:nvSpPr>
        <p:spPr>
          <a:xfrm>
            <a:off x="395536" y="3718915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MIL CITIES FOR EVERYBODY: INFORMATION DRIVEN SOCIAL DIALOGUE</a:t>
            </a:r>
          </a:p>
          <a:p>
            <a:r>
              <a:rPr lang="en-US" b="1" dirty="0">
                <a:solidFill>
                  <a:srgbClr val="002060"/>
                </a:solidFill>
              </a:rPr>
              <a:t>MIL Competencies for corporate reality: New corporate design and social discourses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DEA9BA8-3DBA-4A21-ABA9-9C199819848A}"/>
              </a:ext>
            </a:extLst>
          </p:cNvPr>
          <p:cNvSpPr txBox="1"/>
          <p:nvPr/>
        </p:nvSpPr>
        <p:spPr>
          <a:xfrm>
            <a:off x="251520" y="1196752"/>
            <a:ext cx="8640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MIL Cities Development. Corporate </a:t>
            </a:r>
            <a:r>
              <a:rPr lang="it-IT" sz="2400" b="1" dirty="0" err="1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digital</a:t>
            </a:r>
            <a:r>
              <a:rPr lang="it-IT" sz="24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</a:t>
            </a:r>
            <a:r>
              <a:rPr lang="it-IT" sz="2400" b="1" dirty="0" err="1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competencies</a:t>
            </a:r>
            <a:r>
              <a:rPr lang="it-IT" sz="24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for ICT compliance management in </a:t>
            </a:r>
            <a:r>
              <a:rPr lang="it-IT" sz="2400" b="1" dirty="0" err="1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finance</a:t>
            </a:r>
            <a:r>
              <a:rPr lang="it-IT" sz="24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</a:t>
            </a:r>
            <a:r>
              <a:rPr lang="it-IT" sz="2400" b="1" dirty="0" err="1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sector</a:t>
            </a:r>
            <a:r>
              <a:rPr lang="it-IT" sz="24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. The </a:t>
            </a:r>
            <a:r>
              <a:rPr lang="it-IT" sz="2400" b="1" dirty="0" err="1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context</a:t>
            </a:r>
            <a:r>
              <a:rPr lang="it-IT" sz="24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of </a:t>
            </a:r>
            <a:r>
              <a:rPr lang="it-IT" sz="2400" b="1" dirty="0" err="1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Italy</a:t>
            </a:r>
            <a:r>
              <a:rPr lang="it-IT" sz="24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and </a:t>
            </a:r>
            <a:r>
              <a:rPr lang="it-IT" sz="2400" b="1" dirty="0" err="1"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Switzerland</a:t>
            </a:r>
            <a:r>
              <a:rPr lang="it-IT" sz="2400" b="1" dirty="0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 and best </a:t>
            </a:r>
            <a:r>
              <a:rPr lang="it-IT" sz="2400" b="1" dirty="0" err="1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practices</a:t>
            </a:r>
            <a:r>
              <a:rPr lang="it-IT" sz="2400" b="1" dirty="0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 for training and </a:t>
            </a:r>
            <a:r>
              <a:rPr lang="it-IT" sz="2400" b="1" dirty="0" err="1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education</a:t>
            </a:r>
            <a:r>
              <a:rPr lang="it-IT" sz="2400" b="1" dirty="0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. </a:t>
            </a:r>
            <a:endParaRPr lang="it-IT" sz="2400" dirty="0">
              <a:solidFill>
                <a:srgbClr val="006666"/>
              </a:solidFill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F08448DE-0212-4337-9F88-D330B46D61AD}"/>
              </a:ext>
            </a:extLst>
          </p:cNvPr>
          <p:cNvSpPr/>
          <p:nvPr/>
        </p:nvSpPr>
        <p:spPr>
          <a:xfrm>
            <a:off x="5308" y="-719"/>
            <a:ext cx="9138692" cy="693415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DE83453D-EE1D-4262-BC1D-6307595F4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3" y="51068"/>
            <a:ext cx="1331658" cy="56962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0095D6E5-F3AB-47C3-8929-8CBDE040E1AB}"/>
              </a:ext>
            </a:extLst>
          </p:cNvPr>
          <p:cNvSpPr txBox="1"/>
          <p:nvPr/>
        </p:nvSpPr>
        <p:spPr>
          <a:xfrm>
            <a:off x="1462586" y="-5688"/>
            <a:ext cx="3114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schemeClr val="bg1"/>
                </a:solidFill>
              </a:rPr>
              <a:t>Minerva Group Service </a:t>
            </a:r>
          </a:p>
          <a:p>
            <a:r>
              <a:rPr lang="it-IT" sz="1200" dirty="0">
                <a:solidFill>
                  <a:schemeClr val="bg1"/>
                </a:solidFill>
              </a:rPr>
              <a:t>A </a:t>
            </a:r>
            <a:r>
              <a:rPr lang="it-IT" sz="1200" dirty="0" err="1">
                <a:solidFill>
                  <a:schemeClr val="bg1"/>
                </a:solidFill>
              </a:rPr>
              <a:t>jointstock</a:t>
            </a:r>
            <a:r>
              <a:rPr lang="it-IT" sz="1200" dirty="0">
                <a:solidFill>
                  <a:schemeClr val="bg1"/>
                </a:solidFill>
              </a:rPr>
              <a:t> cooperative consortium company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235D2A5-BC27-4994-AD1C-47A7387530F8}"/>
              </a:ext>
            </a:extLst>
          </p:cNvPr>
          <p:cNvSpPr txBox="1"/>
          <p:nvPr/>
        </p:nvSpPr>
        <p:spPr>
          <a:xfrm>
            <a:off x="4663054" y="51068"/>
            <a:ext cx="4378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>
                <a:solidFill>
                  <a:schemeClr val="bg1"/>
                </a:solidFill>
              </a:rPr>
              <a:t>Professional services for corporate compliance</a:t>
            </a:r>
          </a:p>
          <a:p>
            <a:r>
              <a:rPr lang="it-IT" sz="1200" dirty="0" err="1">
                <a:solidFill>
                  <a:schemeClr val="bg1"/>
                </a:solidFill>
              </a:rPr>
              <a:t>Advisory</a:t>
            </a:r>
            <a:r>
              <a:rPr lang="it-IT" sz="1200" dirty="0">
                <a:solidFill>
                  <a:schemeClr val="bg1"/>
                </a:solidFill>
              </a:rPr>
              <a:t> | Training and </a:t>
            </a:r>
            <a:r>
              <a:rPr lang="it-IT" sz="1200" dirty="0" err="1">
                <a:solidFill>
                  <a:schemeClr val="bg1"/>
                </a:solidFill>
              </a:rPr>
              <a:t>Education</a:t>
            </a:r>
            <a:r>
              <a:rPr lang="it-IT" sz="1200" dirty="0">
                <a:solidFill>
                  <a:schemeClr val="bg1"/>
                </a:solidFill>
              </a:rPr>
              <a:t> | GRC, Audit, Business Assurance</a:t>
            </a:r>
          </a:p>
          <a:p>
            <a:r>
              <a:rPr lang="it-IT" sz="1200" dirty="0">
                <a:solidFill>
                  <a:schemeClr val="bg1"/>
                </a:solidFill>
              </a:rPr>
              <a:t>www.minervagroupservice.com</a:t>
            </a:r>
          </a:p>
        </p:txBody>
      </p:sp>
      <p:pic>
        <p:nvPicPr>
          <p:cNvPr id="3074" name="Picture 2" descr="In che anno il centro storico di Napoli è stato riconosciuto dall'UNESCO  come patrimonio mondiale dell'umanità?">
            <a:extLst>
              <a:ext uri="{FF2B5EF4-FFF2-40B4-BE49-F238E27FC236}">
                <a16:creationId xmlns:a16="http://schemas.microsoft.com/office/drawing/2014/main" id="{06D113ED-3952-4826-AE55-58D4D3226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1782" y="4900001"/>
            <a:ext cx="1008112" cy="76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AC341228-66E1-4B93-BC9A-89315356AF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515" y="4770019"/>
            <a:ext cx="897297" cy="909478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5580343-F8D5-4A75-8B18-3772E49247A7}"/>
              </a:ext>
            </a:extLst>
          </p:cNvPr>
          <p:cNvSpPr txBox="1"/>
          <p:nvPr/>
        </p:nvSpPr>
        <p:spPr>
          <a:xfrm>
            <a:off x="4132451" y="5636344"/>
            <a:ext cx="3085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chemeClr val="accent3">
                    <a:lumMod val="75000"/>
                  </a:schemeClr>
                </a:solidFill>
              </a:rPr>
              <a:t>UNITWIN </a:t>
            </a:r>
            <a:r>
              <a:rPr lang="it-IT" sz="1200" dirty="0" err="1">
                <a:solidFill>
                  <a:schemeClr val="accent3">
                    <a:lumMod val="75000"/>
                  </a:schemeClr>
                </a:solidFill>
              </a:rPr>
              <a:t>cooperation</a:t>
            </a:r>
            <a:r>
              <a:rPr lang="it-IT" sz="12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it-IT" sz="1200" dirty="0" err="1">
                <a:solidFill>
                  <a:schemeClr val="accent3">
                    <a:lumMod val="75000"/>
                  </a:schemeClr>
                </a:solidFill>
              </a:rPr>
              <a:t>program</a:t>
            </a:r>
            <a:r>
              <a:rPr lang="it-IT" sz="1200" dirty="0">
                <a:solidFill>
                  <a:schemeClr val="accent3">
                    <a:lumMod val="75000"/>
                  </a:schemeClr>
                </a:solidFill>
              </a:rPr>
              <a:t> on Media and Information </a:t>
            </a:r>
            <a:r>
              <a:rPr lang="it-IT" sz="1200" dirty="0" err="1">
                <a:solidFill>
                  <a:schemeClr val="accent3">
                    <a:lumMod val="75000"/>
                  </a:schemeClr>
                </a:solidFill>
              </a:rPr>
              <a:t>Literacy</a:t>
            </a:r>
            <a:r>
              <a:rPr lang="it-IT" sz="1200" dirty="0">
                <a:solidFill>
                  <a:schemeClr val="accent3">
                    <a:lumMod val="75000"/>
                  </a:schemeClr>
                </a:solidFill>
              </a:rPr>
              <a:t> and </a:t>
            </a:r>
            <a:r>
              <a:rPr lang="it-IT" sz="1200" dirty="0" err="1">
                <a:solidFill>
                  <a:schemeClr val="accent3">
                    <a:lumMod val="75000"/>
                  </a:schemeClr>
                </a:solidFill>
              </a:rPr>
              <a:t>Intercultural</a:t>
            </a:r>
            <a:r>
              <a:rPr lang="it-IT" sz="12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it-IT" sz="1200" dirty="0" err="1">
                <a:solidFill>
                  <a:schemeClr val="accent3">
                    <a:lumMod val="75000"/>
                  </a:schemeClr>
                </a:solidFill>
              </a:rPr>
              <a:t>Dialogue</a:t>
            </a:r>
            <a:endParaRPr lang="it-IT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AD044976-D9F3-4934-ACD0-B4A7B9C9BD02}"/>
              </a:ext>
            </a:extLst>
          </p:cNvPr>
          <p:cNvSpPr txBox="1"/>
          <p:nvPr/>
        </p:nvSpPr>
        <p:spPr>
          <a:xfrm>
            <a:off x="1259632" y="5636343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dirty="0">
                <a:solidFill>
                  <a:srgbClr val="002060"/>
                </a:solidFill>
              </a:rPr>
              <a:t>United Nations Educational Scientific and Cultural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2305433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B5C48E6E-AA3A-4E51-9E8F-54326B6ECBFC}"/>
              </a:ext>
            </a:extLst>
          </p:cNvPr>
          <p:cNvSpPr/>
          <p:nvPr/>
        </p:nvSpPr>
        <p:spPr>
          <a:xfrm>
            <a:off x="5308" y="-719"/>
            <a:ext cx="9138692" cy="693415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9BE41E7-9985-4212-9467-8E423FB71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3" y="51068"/>
            <a:ext cx="1331658" cy="56962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16D1E3D6-871F-485E-B837-5F6D1A2811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728" y="741088"/>
            <a:ext cx="2099128" cy="1103735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39667F8-B82A-44D5-B250-4910E2264958}"/>
              </a:ext>
            </a:extLst>
          </p:cNvPr>
          <p:cNvSpPr txBox="1"/>
          <p:nvPr/>
        </p:nvSpPr>
        <p:spPr>
          <a:xfrm>
            <a:off x="80653" y="1103213"/>
            <a:ext cx="209912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2000" b="1">
                <a:solidFill>
                  <a:srgbClr val="006666"/>
                </a:solidFill>
              </a:defRPr>
            </a:lvl1pPr>
          </a:lstStyle>
          <a:p>
            <a:r>
              <a:rPr lang="it-IT" dirty="0"/>
              <a:t>The </a:t>
            </a:r>
            <a:r>
              <a:rPr lang="it-IT" dirty="0" err="1"/>
              <a:t>finance</a:t>
            </a:r>
            <a:r>
              <a:rPr lang="it-IT" dirty="0"/>
              <a:t> </a:t>
            </a:r>
            <a:r>
              <a:rPr lang="it-IT" dirty="0" err="1"/>
              <a:t>sector</a:t>
            </a:r>
            <a:r>
              <a:rPr lang="it-IT" dirty="0"/>
              <a:t> scenario…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FCFF6653-119A-4F6B-91DF-B4E883D606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2813" y="2996952"/>
            <a:ext cx="1748298" cy="1119906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D14035FA-0E83-4EDB-9F2C-C68E0F22A8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174" y="2996952"/>
            <a:ext cx="1748298" cy="2052350"/>
          </a:xfrm>
          <a:prstGeom prst="rect">
            <a:avLst/>
          </a:prstGeom>
        </p:spPr>
      </p:pic>
      <p:sp>
        <p:nvSpPr>
          <p:cNvPr id="18" name="Rectangle 1">
            <a:extLst>
              <a:ext uri="{FF2B5EF4-FFF2-40B4-BE49-F238E27FC236}">
                <a16:creationId xmlns:a16="http://schemas.microsoft.com/office/drawing/2014/main" id="{4E8246E6-1710-4E46-B9B3-E1B3482B5D1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73034" y="2875747"/>
            <a:ext cx="4464496" cy="348301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Italy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and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Switzerland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are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two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neighboring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countries.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1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The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finance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sector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of the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two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countries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is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very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integrated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.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Italian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corporations of 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finance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sector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also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operate in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Switzerland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and vice versa.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2100" dirty="0">
              <a:solidFill>
                <a:srgbClr val="222222"/>
              </a:solidFill>
              <a:latin typeface="inheri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Italy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is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an EU country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while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Switzerland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is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a extra -EU country.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6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600" dirty="0">
              <a:latin typeface="Arial" panose="020B0604020202020204" pitchFamily="34" charset="0"/>
            </a:endParaRPr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id="{BD7A347C-FEE0-46F5-9609-B111C893A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5282" y="856779"/>
            <a:ext cx="4171174" cy="159018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how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Italian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and Swiss companies can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develop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integrated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digital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skills to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manage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compliance with the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requirements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applicable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to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their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IT systems?</a:t>
            </a:r>
            <a:r>
              <a:rPr kumimoji="0" lang="it-IT" altLang="it-IT" sz="6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</a:rPr>
              <a:t> </a:t>
            </a:r>
            <a:endParaRPr kumimoji="0" lang="it-IT" altLang="it-IT" sz="1800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5904F492-A749-4534-9407-84EBA7DFF2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7428" y="5589240"/>
            <a:ext cx="665519" cy="441268"/>
          </a:xfrm>
          <a:prstGeom prst="rect">
            <a:avLst/>
          </a:prstGeom>
        </p:spPr>
      </p:pic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6C1317EF-BA9E-4B24-88F1-394958EADC90}"/>
              </a:ext>
            </a:extLst>
          </p:cNvPr>
          <p:cNvSpPr txBox="1"/>
          <p:nvPr/>
        </p:nvSpPr>
        <p:spPr>
          <a:xfrm>
            <a:off x="1481033" y="92883"/>
            <a:ext cx="568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MIL CITIES FOR EVERYBODY: INFORMATION DRIVEN SOCIAL DIALOGUE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MIL Competencies for corporate reality: New corporate design and social discourses</a:t>
            </a:r>
            <a:endParaRPr lang="it-IT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190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B5C48E6E-AA3A-4E51-9E8F-54326B6ECBFC}"/>
              </a:ext>
            </a:extLst>
          </p:cNvPr>
          <p:cNvSpPr/>
          <p:nvPr/>
        </p:nvSpPr>
        <p:spPr>
          <a:xfrm>
            <a:off x="5308" y="-719"/>
            <a:ext cx="9138692" cy="693415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9BE41E7-9985-4212-9467-8E423FB71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3" y="51068"/>
            <a:ext cx="1331658" cy="56962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E46DC293-FC90-405A-93BB-6471B711E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1032" y="2245569"/>
            <a:ext cx="1123950" cy="11239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06BC8F8D-C2EA-4C27-96F9-47139879F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0" y="833050"/>
            <a:ext cx="8800027" cy="943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The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excellence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of Milan (Lombardia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Region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,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Italy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) and Lugano (Canton Ticino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Region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,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Switzerland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)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both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in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finance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sector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and Media Information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Literacy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(MIL)  </a:t>
            </a:r>
            <a:endParaRPr kumimoji="0" lang="it-IT" altLang="it-IT" sz="1800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279A0754-9533-4188-96ED-EC34D04915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8967" y="2246347"/>
            <a:ext cx="855539" cy="855539"/>
          </a:xfrm>
          <a:prstGeom prst="rect">
            <a:avLst/>
          </a:prstGeom>
        </p:spPr>
      </p:pic>
      <p:pic>
        <p:nvPicPr>
          <p:cNvPr id="17" name="Picture 4">
            <a:extLst>
              <a:ext uri="{FF2B5EF4-FFF2-40B4-BE49-F238E27FC236}">
                <a16:creationId xmlns:a16="http://schemas.microsoft.com/office/drawing/2014/main" id="{DCC47092-8DCA-4633-B221-8610F50073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7" r="7161"/>
          <a:stretch/>
        </p:blipFill>
        <p:spPr bwMode="auto">
          <a:xfrm>
            <a:off x="3385427" y="2225740"/>
            <a:ext cx="1062563" cy="1065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1094CC96-DF10-433C-8FE2-62CF303123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1495" y="2340586"/>
            <a:ext cx="1271404" cy="916795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CBFF34CF-6EA8-4343-B23C-3090449AB8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3306" y="3356136"/>
            <a:ext cx="1271404" cy="602821"/>
          </a:xfrm>
          <a:prstGeom prst="rect">
            <a:avLst/>
          </a:prstGeom>
        </p:spPr>
      </p:pic>
      <p:pic>
        <p:nvPicPr>
          <p:cNvPr id="30" name="Picture 2">
            <a:extLst>
              <a:ext uri="{FF2B5EF4-FFF2-40B4-BE49-F238E27FC236}">
                <a16:creationId xmlns:a16="http://schemas.microsoft.com/office/drawing/2014/main" id="{FCC0B2D5-2A36-48CB-85E8-242371F315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931" y="3268030"/>
            <a:ext cx="1624575" cy="84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0E201E6-69FC-460A-BD09-780DE2CF080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7420" y="2429073"/>
            <a:ext cx="588221" cy="391434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6BACB564-63FC-44F2-92D2-7814608BC1A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8984" y="2766953"/>
            <a:ext cx="355491" cy="451956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B74CC79E-C9FB-40C0-8CF2-90C6D0C9FA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736195" y="2246347"/>
            <a:ext cx="441070" cy="441070"/>
          </a:xfrm>
          <a:prstGeom prst="rect">
            <a:avLst/>
          </a:prstGeom>
        </p:spPr>
      </p:pic>
      <p:pic>
        <p:nvPicPr>
          <p:cNvPr id="50" name="Immagine 49">
            <a:extLst>
              <a:ext uri="{FF2B5EF4-FFF2-40B4-BE49-F238E27FC236}">
                <a16:creationId xmlns:a16="http://schemas.microsoft.com/office/drawing/2014/main" id="{94B0AC41-7234-4B49-BEFD-F94C3899E23E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13439" t="13439" r="9282" b="9282"/>
          <a:stretch/>
        </p:blipFill>
        <p:spPr>
          <a:xfrm>
            <a:off x="925038" y="2864354"/>
            <a:ext cx="602821" cy="602821"/>
          </a:xfrm>
          <a:prstGeom prst="rect">
            <a:avLst/>
          </a:prstGeom>
        </p:spPr>
      </p:pic>
      <p:sp>
        <p:nvSpPr>
          <p:cNvPr id="51" name="Freccia a destra 50">
            <a:extLst>
              <a:ext uri="{FF2B5EF4-FFF2-40B4-BE49-F238E27FC236}">
                <a16:creationId xmlns:a16="http://schemas.microsoft.com/office/drawing/2014/main" id="{A0C81F43-F910-4B6B-A594-014FF6BF5AF4}"/>
              </a:ext>
            </a:extLst>
          </p:cNvPr>
          <p:cNvSpPr/>
          <p:nvPr/>
        </p:nvSpPr>
        <p:spPr>
          <a:xfrm>
            <a:off x="2788410" y="2591793"/>
            <a:ext cx="432048" cy="360040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2" name="Freccia a destra 61">
            <a:extLst>
              <a:ext uri="{FF2B5EF4-FFF2-40B4-BE49-F238E27FC236}">
                <a16:creationId xmlns:a16="http://schemas.microsoft.com/office/drawing/2014/main" id="{6A82B227-8415-4EF1-A9C4-AC6FE2B14624}"/>
              </a:ext>
            </a:extLst>
          </p:cNvPr>
          <p:cNvSpPr/>
          <p:nvPr/>
        </p:nvSpPr>
        <p:spPr>
          <a:xfrm rot="10800000">
            <a:off x="5870062" y="2624081"/>
            <a:ext cx="432048" cy="360040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6" name="CasellaDiTesto 65">
            <a:extLst>
              <a:ext uri="{FF2B5EF4-FFF2-40B4-BE49-F238E27FC236}">
                <a16:creationId xmlns:a16="http://schemas.microsoft.com/office/drawing/2014/main" id="{D9197B1C-F683-449C-84F5-59B2BA61F3B5}"/>
              </a:ext>
            </a:extLst>
          </p:cNvPr>
          <p:cNvSpPr txBox="1"/>
          <p:nvPr/>
        </p:nvSpPr>
        <p:spPr>
          <a:xfrm>
            <a:off x="292227" y="4095083"/>
            <a:ext cx="362448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Milano Digital Week </a:t>
            </a:r>
            <a:r>
              <a:rPr lang="en-US" dirty="0"/>
              <a:t>is an event organized by the Municipality of Milan. Its goals is to encourage the production of skills, knowledge and innovation through the application of  digital technologies.</a:t>
            </a:r>
            <a:endParaRPr lang="it-IT" dirty="0"/>
          </a:p>
        </p:txBody>
      </p:sp>
      <p:sp>
        <p:nvSpPr>
          <p:cNvPr id="68" name="CasellaDiTesto 67">
            <a:extLst>
              <a:ext uri="{FF2B5EF4-FFF2-40B4-BE49-F238E27FC236}">
                <a16:creationId xmlns:a16="http://schemas.microsoft.com/office/drawing/2014/main" id="{FDB0B7D8-1E26-4A0E-9734-37E0D8145726}"/>
              </a:ext>
            </a:extLst>
          </p:cNvPr>
          <p:cNvSpPr txBox="1"/>
          <p:nvPr/>
        </p:nvSpPr>
        <p:spPr>
          <a:xfrm>
            <a:off x="4211960" y="4095083"/>
            <a:ext cx="456591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algn="just"/>
          </a:lstStyle>
          <a:p>
            <a:r>
              <a:rPr lang="en-US" b="1" dirty="0"/>
              <a:t>Visionary  Day </a:t>
            </a:r>
            <a:r>
              <a:rPr lang="en-US" dirty="0"/>
              <a:t>is an event organized by </a:t>
            </a:r>
            <a:r>
              <a:rPr lang="en-US" dirty="0" err="1"/>
              <a:t>Ated</a:t>
            </a:r>
            <a:r>
              <a:rPr lang="en-US" dirty="0"/>
              <a:t> ICT Ticino. It is aimed to encourage the development of knowledge and innovation through the application of digital technologies.</a:t>
            </a:r>
          </a:p>
          <a:p>
            <a:r>
              <a:rPr lang="en-US" b="1" dirty="0" err="1"/>
              <a:t>Ated</a:t>
            </a:r>
            <a:r>
              <a:rPr lang="en-US" b="1" dirty="0"/>
              <a:t> ICT Ticino </a:t>
            </a:r>
            <a:r>
              <a:rPr lang="en-US" dirty="0"/>
              <a:t>is an  independent association open  to all people, companies and organizations that are interested in information and communication technologies (ICT).</a:t>
            </a:r>
            <a:endParaRPr lang="it-IT" dirty="0"/>
          </a:p>
        </p:txBody>
      </p:sp>
      <p:pic>
        <p:nvPicPr>
          <p:cNvPr id="69" name="Immagine 68">
            <a:extLst>
              <a:ext uri="{FF2B5EF4-FFF2-40B4-BE49-F238E27FC236}">
                <a16:creationId xmlns:a16="http://schemas.microsoft.com/office/drawing/2014/main" id="{8D547083-4C6E-4B42-BF90-2C2632EAC1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64889" y="3239085"/>
            <a:ext cx="952500" cy="952500"/>
          </a:xfrm>
          <a:prstGeom prst="rect">
            <a:avLst/>
          </a:prstGeom>
        </p:spPr>
      </p:pic>
      <p:pic>
        <p:nvPicPr>
          <p:cNvPr id="71" name="Immagine 70">
            <a:extLst>
              <a:ext uri="{FF2B5EF4-FFF2-40B4-BE49-F238E27FC236}">
                <a16:creationId xmlns:a16="http://schemas.microsoft.com/office/drawing/2014/main" id="{91E12D86-F919-47DA-AE28-1294FF516BE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40237" y="2429073"/>
            <a:ext cx="588221" cy="390016"/>
          </a:xfrm>
          <a:prstGeom prst="rect">
            <a:avLst/>
          </a:prstGeom>
        </p:spPr>
      </p:pic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526BBC5B-EC8F-46FA-B866-19A88DCCDAB1}"/>
              </a:ext>
            </a:extLst>
          </p:cNvPr>
          <p:cNvSpPr txBox="1"/>
          <p:nvPr/>
        </p:nvSpPr>
        <p:spPr>
          <a:xfrm>
            <a:off x="1481033" y="92883"/>
            <a:ext cx="568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MIL CITIES FOR EVERYBODY: INFORMATION DRIVEN SOCIAL DIALOGUE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MIL Competencies for corporate reality: New corporate design and social discourses</a:t>
            </a:r>
            <a:endParaRPr lang="it-IT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80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B5C48E6E-AA3A-4E51-9E8F-54326B6ECBFC}"/>
              </a:ext>
            </a:extLst>
          </p:cNvPr>
          <p:cNvSpPr/>
          <p:nvPr/>
        </p:nvSpPr>
        <p:spPr>
          <a:xfrm>
            <a:off x="5308" y="-719"/>
            <a:ext cx="9138692" cy="693415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9BE41E7-9985-4212-9467-8E423FB71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3" y="51068"/>
            <a:ext cx="1331658" cy="56962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DE9DFD7-46FC-4FB3-AE1D-87DE937C8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845" y="1629100"/>
            <a:ext cx="1914009" cy="818722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297E63CC-0B20-4A56-A0DF-FCBF7D22C9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85" y="1665668"/>
            <a:ext cx="1331658" cy="631390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0AE670B2-9BCE-455C-89F6-5CEF31132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25" y="751018"/>
            <a:ext cx="8352928" cy="62069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Our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case history : international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cooperation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between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Italy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and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Switzerland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for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education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and training project in Media Information </a:t>
            </a:r>
            <a:r>
              <a:rPr kumimoji="0" lang="it-IT" altLang="it-IT" sz="21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Literacy</a:t>
            </a:r>
            <a:r>
              <a:rPr kumimoji="0" lang="it-IT" altLang="it-IT" sz="2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inherit"/>
              </a:rPr>
              <a:t> .</a:t>
            </a:r>
            <a:endParaRPr kumimoji="0" lang="it-IT" altLang="it-IT" sz="1800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A70F50CE-EA8A-443A-9BC1-A956C2AF7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200" y="1593128"/>
            <a:ext cx="1624575" cy="84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7B0C0952-63AE-47EB-919C-5503ED00B7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5080" y="1562211"/>
            <a:ext cx="952500" cy="952500"/>
          </a:xfrm>
          <a:prstGeom prst="rect">
            <a:avLst/>
          </a:prstGeom>
        </p:spPr>
      </p:pic>
      <p:sp>
        <p:nvSpPr>
          <p:cNvPr id="10" name="Freccia a destra 9">
            <a:extLst>
              <a:ext uri="{FF2B5EF4-FFF2-40B4-BE49-F238E27FC236}">
                <a16:creationId xmlns:a16="http://schemas.microsoft.com/office/drawing/2014/main" id="{15F4DC54-0283-4336-9041-571BEB1F1B88}"/>
              </a:ext>
            </a:extLst>
          </p:cNvPr>
          <p:cNvSpPr/>
          <p:nvPr/>
        </p:nvSpPr>
        <p:spPr>
          <a:xfrm rot="10800000">
            <a:off x="2194898" y="1833790"/>
            <a:ext cx="462293" cy="29514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a destra 10">
            <a:extLst>
              <a:ext uri="{FF2B5EF4-FFF2-40B4-BE49-F238E27FC236}">
                <a16:creationId xmlns:a16="http://schemas.microsoft.com/office/drawing/2014/main" id="{89F2B508-6E0A-4819-8E80-32ABA1E4B99C}"/>
              </a:ext>
            </a:extLst>
          </p:cNvPr>
          <p:cNvSpPr/>
          <p:nvPr/>
        </p:nvSpPr>
        <p:spPr>
          <a:xfrm>
            <a:off x="4699361" y="1827077"/>
            <a:ext cx="462293" cy="29514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976527B-237F-42F3-A84F-6E7E5F194B4A}"/>
              </a:ext>
            </a:extLst>
          </p:cNvPr>
          <p:cNvSpPr txBox="1"/>
          <p:nvPr/>
        </p:nvSpPr>
        <p:spPr>
          <a:xfrm>
            <a:off x="2466781" y="2386326"/>
            <a:ext cx="321180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participates by designing and delivering workshops on digital and compliance issues</a:t>
            </a:r>
            <a:endParaRPr lang="it-IT" dirty="0"/>
          </a:p>
        </p:txBody>
      </p:sp>
      <p:sp>
        <p:nvSpPr>
          <p:cNvPr id="13" name="Freccia a destra 12">
            <a:extLst>
              <a:ext uri="{FF2B5EF4-FFF2-40B4-BE49-F238E27FC236}">
                <a16:creationId xmlns:a16="http://schemas.microsoft.com/office/drawing/2014/main" id="{B00BD9FA-5EB8-4A8A-A100-509A4D0A792A}"/>
              </a:ext>
            </a:extLst>
          </p:cNvPr>
          <p:cNvSpPr/>
          <p:nvPr/>
        </p:nvSpPr>
        <p:spPr>
          <a:xfrm rot="5400000">
            <a:off x="3710275" y="3443331"/>
            <a:ext cx="462293" cy="29514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AEECCD4C-DE9A-440D-B740-F16A9421D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92" y="4139736"/>
            <a:ext cx="1914009" cy="818722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F4057862-35FB-486A-B994-1C3B4579C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365" y="4089636"/>
            <a:ext cx="1624575" cy="84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Segno di addizione 19">
            <a:extLst>
              <a:ext uri="{FF2B5EF4-FFF2-40B4-BE49-F238E27FC236}">
                <a16:creationId xmlns:a16="http://schemas.microsoft.com/office/drawing/2014/main" id="{59B77E90-BDF8-44B0-984A-278A415B40B9}"/>
              </a:ext>
            </a:extLst>
          </p:cNvPr>
          <p:cNvSpPr/>
          <p:nvPr/>
        </p:nvSpPr>
        <p:spPr>
          <a:xfrm>
            <a:off x="1902808" y="4154676"/>
            <a:ext cx="576064" cy="576064"/>
          </a:xfrm>
          <a:prstGeom prst="mathPlus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2" name="Uguale a 21">
            <a:extLst>
              <a:ext uri="{FF2B5EF4-FFF2-40B4-BE49-F238E27FC236}">
                <a16:creationId xmlns:a16="http://schemas.microsoft.com/office/drawing/2014/main" id="{0E5E8DFD-41FF-446E-BE55-DC943C9DAA4D}"/>
              </a:ext>
            </a:extLst>
          </p:cNvPr>
          <p:cNvSpPr/>
          <p:nvPr/>
        </p:nvSpPr>
        <p:spPr>
          <a:xfrm>
            <a:off x="4154940" y="4258419"/>
            <a:ext cx="648072" cy="512394"/>
          </a:xfrm>
          <a:prstGeom prst="mathEqual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EEEB9491-8899-4307-BBAB-5A8E2451EFE9}"/>
              </a:ext>
            </a:extLst>
          </p:cNvPr>
          <p:cNvSpPr txBox="1"/>
          <p:nvPr/>
        </p:nvSpPr>
        <p:spPr>
          <a:xfrm>
            <a:off x="5055040" y="4066882"/>
            <a:ext cx="35283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Joint education and training program for developing MIL competencies </a:t>
            </a: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for finance sector corporate reality !</a:t>
            </a:r>
            <a:endParaRPr lang="it-IT" b="1" dirty="0"/>
          </a:p>
        </p:txBody>
      </p:sp>
      <p:pic>
        <p:nvPicPr>
          <p:cNvPr id="26" name="Picture 4">
            <a:extLst>
              <a:ext uri="{FF2B5EF4-FFF2-40B4-BE49-F238E27FC236}">
                <a16:creationId xmlns:a16="http://schemas.microsoft.com/office/drawing/2014/main" id="{184DCC4D-E80E-4759-8571-714A129278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7" r="7161"/>
          <a:stretch/>
        </p:blipFill>
        <p:spPr bwMode="auto">
          <a:xfrm>
            <a:off x="6527137" y="5174483"/>
            <a:ext cx="1062563" cy="1065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C767C592-F839-4CF3-AD27-D75F2629F2A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89700" y="5295048"/>
            <a:ext cx="1271404" cy="916795"/>
          </a:xfrm>
          <a:prstGeom prst="rect">
            <a:avLst/>
          </a:prstGeom>
        </p:spPr>
      </p:pic>
      <p:pic>
        <p:nvPicPr>
          <p:cNvPr id="34" name="Immagine 33">
            <a:extLst>
              <a:ext uri="{FF2B5EF4-FFF2-40B4-BE49-F238E27FC236}">
                <a16:creationId xmlns:a16="http://schemas.microsoft.com/office/drawing/2014/main" id="{7CB10576-DA23-4A26-8D9C-7E16C1E47E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0507" y="5295789"/>
            <a:ext cx="1071563" cy="1071563"/>
          </a:xfrm>
          <a:prstGeom prst="rect">
            <a:avLst/>
          </a:prstGeom>
        </p:spPr>
      </p:pic>
      <p:sp>
        <p:nvSpPr>
          <p:cNvPr id="36" name="Freccia a destra 35">
            <a:extLst>
              <a:ext uri="{FF2B5EF4-FFF2-40B4-BE49-F238E27FC236}">
                <a16:creationId xmlns:a16="http://schemas.microsoft.com/office/drawing/2014/main" id="{E08DDE7D-1602-48A1-9AB7-9445D789A796}"/>
              </a:ext>
            </a:extLst>
          </p:cNvPr>
          <p:cNvSpPr/>
          <p:nvPr/>
        </p:nvSpPr>
        <p:spPr>
          <a:xfrm>
            <a:off x="6032907" y="5605873"/>
            <a:ext cx="462293" cy="29514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250A33AE-BE16-4040-8373-E8BB46277072}"/>
              </a:ext>
            </a:extLst>
          </p:cNvPr>
          <p:cNvSpPr txBox="1"/>
          <p:nvPr/>
        </p:nvSpPr>
        <p:spPr>
          <a:xfrm>
            <a:off x="1481033" y="92883"/>
            <a:ext cx="568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MIL CITIES FOR EVERYBODY: INFORMATION DRIVEN SOCIAL DIALOGUE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MIL Competencies for corporate reality: New corporate design and social discourses</a:t>
            </a:r>
            <a:endParaRPr lang="it-IT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357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B5C48E6E-AA3A-4E51-9E8F-54326B6ECBFC}"/>
              </a:ext>
            </a:extLst>
          </p:cNvPr>
          <p:cNvSpPr/>
          <p:nvPr/>
        </p:nvSpPr>
        <p:spPr>
          <a:xfrm>
            <a:off x="5308" y="-719"/>
            <a:ext cx="9138692" cy="693415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9BE41E7-9985-4212-9467-8E423FB71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3" y="51068"/>
            <a:ext cx="1331658" cy="56962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</p:spPr>
      </p:pic>
      <p:sp>
        <p:nvSpPr>
          <p:cNvPr id="72" name="Triangolo isoscele 71">
            <a:extLst>
              <a:ext uri="{FF2B5EF4-FFF2-40B4-BE49-F238E27FC236}">
                <a16:creationId xmlns:a16="http://schemas.microsoft.com/office/drawing/2014/main" id="{5FD243AC-10BD-4914-A110-815A6B8BB6E7}"/>
              </a:ext>
            </a:extLst>
          </p:cNvPr>
          <p:cNvSpPr/>
          <p:nvPr/>
        </p:nvSpPr>
        <p:spPr>
          <a:xfrm>
            <a:off x="1511660" y="2331863"/>
            <a:ext cx="6120680" cy="396044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4" name="Pergamena 1 1">
            <a:extLst>
              <a:ext uri="{FF2B5EF4-FFF2-40B4-BE49-F238E27FC236}">
                <a16:creationId xmlns:a16="http://schemas.microsoft.com/office/drawing/2014/main" id="{49D1F8BC-78F3-4125-A33F-6992605764A6}"/>
              </a:ext>
            </a:extLst>
          </p:cNvPr>
          <p:cNvSpPr/>
          <p:nvPr/>
        </p:nvSpPr>
        <p:spPr>
          <a:xfrm>
            <a:off x="7745034" y="5597142"/>
            <a:ext cx="1099412" cy="678469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002060"/>
                </a:solidFill>
              </a:rPr>
              <a:t>ISO 31000</a:t>
            </a:r>
          </a:p>
        </p:txBody>
      </p:sp>
      <p:sp>
        <p:nvSpPr>
          <p:cNvPr id="76" name="Pergamena 1 1">
            <a:extLst>
              <a:ext uri="{FF2B5EF4-FFF2-40B4-BE49-F238E27FC236}">
                <a16:creationId xmlns:a16="http://schemas.microsoft.com/office/drawing/2014/main" id="{D937587A-8667-43D9-8DC8-79557227591F}"/>
              </a:ext>
            </a:extLst>
          </p:cNvPr>
          <p:cNvSpPr/>
          <p:nvPr/>
        </p:nvSpPr>
        <p:spPr>
          <a:xfrm>
            <a:off x="369324" y="5658062"/>
            <a:ext cx="1099412" cy="678469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002060"/>
                </a:solidFill>
              </a:rPr>
              <a:t>ISO 19600</a:t>
            </a:r>
          </a:p>
        </p:txBody>
      </p:sp>
      <p:sp>
        <p:nvSpPr>
          <p:cNvPr id="78" name="Pergamena 1 1">
            <a:extLst>
              <a:ext uri="{FF2B5EF4-FFF2-40B4-BE49-F238E27FC236}">
                <a16:creationId xmlns:a16="http://schemas.microsoft.com/office/drawing/2014/main" id="{3A6E4FCB-7681-493E-A8C3-48D49400A534}"/>
              </a:ext>
            </a:extLst>
          </p:cNvPr>
          <p:cNvSpPr/>
          <p:nvPr/>
        </p:nvSpPr>
        <p:spPr>
          <a:xfrm>
            <a:off x="4027990" y="1668331"/>
            <a:ext cx="1099412" cy="678469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002060"/>
                </a:solidFill>
              </a:rPr>
              <a:t>ISO 38500</a:t>
            </a:r>
          </a:p>
        </p:txBody>
      </p:sp>
      <p:sp>
        <p:nvSpPr>
          <p:cNvPr id="80" name="Rettangolo 79">
            <a:extLst>
              <a:ext uri="{FF2B5EF4-FFF2-40B4-BE49-F238E27FC236}">
                <a16:creationId xmlns:a16="http://schemas.microsoft.com/office/drawing/2014/main" id="{8D1AF0AC-750A-4778-9CAE-F84333BDEAFA}"/>
              </a:ext>
            </a:extLst>
          </p:cNvPr>
          <p:cNvSpPr/>
          <p:nvPr/>
        </p:nvSpPr>
        <p:spPr>
          <a:xfrm>
            <a:off x="7311426" y="5176491"/>
            <a:ext cx="17609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b="1" dirty="0">
                <a:solidFill>
                  <a:srgbClr val="002060"/>
                </a:solidFill>
              </a:rPr>
              <a:t>Risk Management</a:t>
            </a:r>
          </a:p>
        </p:txBody>
      </p:sp>
      <p:sp>
        <p:nvSpPr>
          <p:cNvPr id="82" name="Rettangolo 81">
            <a:extLst>
              <a:ext uri="{FF2B5EF4-FFF2-40B4-BE49-F238E27FC236}">
                <a16:creationId xmlns:a16="http://schemas.microsoft.com/office/drawing/2014/main" id="{D685B822-7F8C-4248-9562-5BF0910BF5F8}"/>
              </a:ext>
            </a:extLst>
          </p:cNvPr>
          <p:cNvSpPr/>
          <p:nvPr/>
        </p:nvSpPr>
        <p:spPr>
          <a:xfrm>
            <a:off x="334357" y="5032662"/>
            <a:ext cx="14583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b="1" dirty="0">
                <a:solidFill>
                  <a:srgbClr val="002060"/>
                </a:solidFill>
              </a:rPr>
              <a:t>Compliance  Management</a:t>
            </a:r>
          </a:p>
        </p:txBody>
      </p:sp>
      <p:sp>
        <p:nvSpPr>
          <p:cNvPr id="84" name="Rettangolo 83">
            <a:extLst>
              <a:ext uri="{FF2B5EF4-FFF2-40B4-BE49-F238E27FC236}">
                <a16:creationId xmlns:a16="http://schemas.microsoft.com/office/drawing/2014/main" id="{28A59021-318F-4074-BDE4-2C958DDFAC37}"/>
              </a:ext>
            </a:extLst>
          </p:cNvPr>
          <p:cNvSpPr/>
          <p:nvPr/>
        </p:nvSpPr>
        <p:spPr>
          <a:xfrm>
            <a:off x="2436177" y="1947704"/>
            <a:ext cx="14591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b="1" dirty="0">
                <a:solidFill>
                  <a:srgbClr val="002060"/>
                </a:solidFill>
              </a:rPr>
              <a:t>IT Governance</a:t>
            </a:r>
          </a:p>
        </p:txBody>
      </p:sp>
      <p:sp>
        <p:nvSpPr>
          <p:cNvPr id="86" name="Triangolo isoscele 85">
            <a:extLst>
              <a:ext uri="{FF2B5EF4-FFF2-40B4-BE49-F238E27FC236}">
                <a16:creationId xmlns:a16="http://schemas.microsoft.com/office/drawing/2014/main" id="{9A76A4E9-4932-4121-9E63-23A722CCFE8D}"/>
              </a:ext>
            </a:extLst>
          </p:cNvPr>
          <p:cNvSpPr/>
          <p:nvPr/>
        </p:nvSpPr>
        <p:spPr>
          <a:xfrm>
            <a:off x="3158524" y="3647716"/>
            <a:ext cx="2817632" cy="2339538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8" name="Pergamena 1 1">
            <a:extLst>
              <a:ext uri="{FF2B5EF4-FFF2-40B4-BE49-F238E27FC236}">
                <a16:creationId xmlns:a16="http://schemas.microsoft.com/office/drawing/2014/main" id="{291CC30B-5A5D-4B4E-91E5-465AD2846DEA}"/>
              </a:ext>
            </a:extLst>
          </p:cNvPr>
          <p:cNvSpPr/>
          <p:nvPr/>
        </p:nvSpPr>
        <p:spPr>
          <a:xfrm>
            <a:off x="4022294" y="2955805"/>
            <a:ext cx="1099412" cy="678469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0070C0"/>
                </a:solidFill>
              </a:rPr>
              <a:t>ISO 20000-1</a:t>
            </a:r>
          </a:p>
        </p:txBody>
      </p:sp>
      <p:sp>
        <p:nvSpPr>
          <p:cNvPr id="90" name="Pergamena 1 1">
            <a:extLst>
              <a:ext uri="{FF2B5EF4-FFF2-40B4-BE49-F238E27FC236}">
                <a16:creationId xmlns:a16="http://schemas.microsoft.com/office/drawing/2014/main" id="{76E504D4-80F9-4F84-9DAF-144D10259557}"/>
              </a:ext>
            </a:extLst>
          </p:cNvPr>
          <p:cNvSpPr/>
          <p:nvPr/>
        </p:nvSpPr>
        <p:spPr>
          <a:xfrm>
            <a:off x="2151632" y="5487146"/>
            <a:ext cx="1099412" cy="678469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0070C0"/>
                </a:solidFill>
              </a:rPr>
              <a:t>ISO 27001</a:t>
            </a:r>
          </a:p>
        </p:txBody>
      </p:sp>
      <p:sp>
        <p:nvSpPr>
          <p:cNvPr id="92" name="Pergamena 1 1">
            <a:extLst>
              <a:ext uri="{FF2B5EF4-FFF2-40B4-BE49-F238E27FC236}">
                <a16:creationId xmlns:a16="http://schemas.microsoft.com/office/drawing/2014/main" id="{1FFA54DB-24BB-4CDF-8318-50647DD297D7}"/>
              </a:ext>
            </a:extLst>
          </p:cNvPr>
          <p:cNvSpPr/>
          <p:nvPr/>
        </p:nvSpPr>
        <p:spPr>
          <a:xfrm>
            <a:off x="5871411" y="5487145"/>
            <a:ext cx="1099412" cy="678469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0070C0"/>
                </a:solidFill>
              </a:rPr>
              <a:t>ISO 22301</a:t>
            </a:r>
          </a:p>
        </p:txBody>
      </p:sp>
      <p:pic>
        <p:nvPicPr>
          <p:cNvPr id="94" name="Picture 4">
            <a:extLst>
              <a:ext uri="{FF2B5EF4-FFF2-40B4-BE49-F238E27FC236}">
                <a16:creationId xmlns:a16="http://schemas.microsoft.com/office/drawing/2014/main" id="{A2B22723-0625-4BB4-AA40-5C29A514B1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001" y="4491708"/>
            <a:ext cx="928597" cy="743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" name="Immagine 95">
            <a:extLst>
              <a:ext uri="{FF2B5EF4-FFF2-40B4-BE49-F238E27FC236}">
                <a16:creationId xmlns:a16="http://schemas.microsoft.com/office/drawing/2014/main" id="{845B72AB-61F6-4884-8DB7-72C85F7898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7547" y="5304899"/>
            <a:ext cx="810561" cy="584486"/>
          </a:xfrm>
          <a:prstGeom prst="rect">
            <a:avLst/>
          </a:prstGeom>
        </p:spPr>
      </p:pic>
      <p:sp>
        <p:nvSpPr>
          <p:cNvPr id="98" name="Rettangolo 97">
            <a:extLst>
              <a:ext uri="{FF2B5EF4-FFF2-40B4-BE49-F238E27FC236}">
                <a16:creationId xmlns:a16="http://schemas.microsoft.com/office/drawing/2014/main" id="{74CCCA32-433B-4598-914E-06312AA7147D}"/>
              </a:ext>
            </a:extLst>
          </p:cNvPr>
          <p:cNvSpPr/>
          <p:nvPr/>
        </p:nvSpPr>
        <p:spPr>
          <a:xfrm>
            <a:off x="3916105" y="2408279"/>
            <a:ext cx="1311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 dirty="0">
                <a:solidFill>
                  <a:srgbClr val="0099CC"/>
                </a:solidFill>
              </a:rPr>
              <a:t>IT </a:t>
            </a:r>
          </a:p>
          <a:p>
            <a:pPr algn="ctr"/>
            <a:r>
              <a:rPr lang="it-IT" sz="1600" b="1" dirty="0">
                <a:solidFill>
                  <a:srgbClr val="0099CC"/>
                </a:solidFill>
              </a:rPr>
              <a:t>Services </a:t>
            </a:r>
          </a:p>
        </p:txBody>
      </p:sp>
      <p:sp>
        <p:nvSpPr>
          <p:cNvPr id="100" name="Rettangolo 99">
            <a:extLst>
              <a:ext uri="{FF2B5EF4-FFF2-40B4-BE49-F238E27FC236}">
                <a16:creationId xmlns:a16="http://schemas.microsoft.com/office/drawing/2014/main" id="{9A057DAC-BE13-4743-AE6E-ECF9042D0688}"/>
              </a:ext>
            </a:extLst>
          </p:cNvPr>
          <p:cNvSpPr/>
          <p:nvPr/>
        </p:nvSpPr>
        <p:spPr>
          <a:xfrm>
            <a:off x="2475627" y="4902370"/>
            <a:ext cx="12331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b="1" dirty="0">
                <a:solidFill>
                  <a:srgbClr val="0099CC"/>
                </a:solidFill>
              </a:rPr>
              <a:t>Information Security</a:t>
            </a:r>
          </a:p>
        </p:txBody>
      </p:sp>
      <p:sp>
        <p:nvSpPr>
          <p:cNvPr id="102" name="Rettangolo 101">
            <a:extLst>
              <a:ext uri="{FF2B5EF4-FFF2-40B4-BE49-F238E27FC236}">
                <a16:creationId xmlns:a16="http://schemas.microsoft.com/office/drawing/2014/main" id="{27061244-59A6-485C-974F-E622C855015A}"/>
              </a:ext>
            </a:extLst>
          </p:cNvPr>
          <p:cNvSpPr/>
          <p:nvPr/>
        </p:nvSpPr>
        <p:spPr>
          <a:xfrm>
            <a:off x="5758717" y="4902370"/>
            <a:ext cx="12331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b="1" dirty="0">
                <a:solidFill>
                  <a:srgbClr val="0099CC"/>
                </a:solidFill>
              </a:rPr>
              <a:t>Business </a:t>
            </a:r>
            <a:r>
              <a:rPr lang="it-IT" sz="1600" b="1" dirty="0" err="1">
                <a:solidFill>
                  <a:srgbClr val="0099CC"/>
                </a:solidFill>
              </a:rPr>
              <a:t>Continuity</a:t>
            </a:r>
            <a:endParaRPr lang="it-IT" sz="1600" b="1" dirty="0">
              <a:solidFill>
                <a:srgbClr val="0099CC"/>
              </a:solidFill>
            </a:endParaRPr>
          </a:p>
        </p:txBody>
      </p:sp>
      <p:pic>
        <p:nvPicPr>
          <p:cNvPr id="104" name="Immagine 103">
            <a:extLst>
              <a:ext uri="{FF2B5EF4-FFF2-40B4-BE49-F238E27FC236}">
                <a16:creationId xmlns:a16="http://schemas.microsoft.com/office/drawing/2014/main" id="{F53A35EC-5B89-4995-9E35-F596228BFF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8997" y="3348310"/>
            <a:ext cx="1986240" cy="875591"/>
          </a:xfrm>
          <a:prstGeom prst="rect">
            <a:avLst/>
          </a:prstGeom>
        </p:spPr>
      </p:pic>
      <p:pic>
        <p:nvPicPr>
          <p:cNvPr id="106" name="Immagine 105">
            <a:extLst>
              <a:ext uri="{FF2B5EF4-FFF2-40B4-BE49-F238E27FC236}">
                <a16:creationId xmlns:a16="http://schemas.microsoft.com/office/drawing/2014/main" id="{118B7242-2AA7-486F-BECA-74EAECE0FD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8960" y="3052442"/>
            <a:ext cx="1498115" cy="1259641"/>
          </a:xfrm>
          <a:prstGeom prst="rect">
            <a:avLst/>
          </a:prstGeom>
        </p:spPr>
      </p:pic>
      <p:pic>
        <p:nvPicPr>
          <p:cNvPr id="108" name="Immagine 107">
            <a:extLst>
              <a:ext uri="{FF2B5EF4-FFF2-40B4-BE49-F238E27FC236}">
                <a16:creationId xmlns:a16="http://schemas.microsoft.com/office/drawing/2014/main" id="{373A4F1F-A4FD-4ECA-8FEB-E6328A20A4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6925" y="2808002"/>
            <a:ext cx="439247" cy="439247"/>
          </a:xfrm>
          <a:prstGeom prst="rect">
            <a:avLst/>
          </a:prstGeom>
        </p:spPr>
      </p:pic>
      <p:pic>
        <p:nvPicPr>
          <p:cNvPr id="110" name="Immagine 109">
            <a:extLst>
              <a:ext uri="{FF2B5EF4-FFF2-40B4-BE49-F238E27FC236}">
                <a16:creationId xmlns:a16="http://schemas.microsoft.com/office/drawing/2014/main" id="{BA72A412-654C-4463-AE3F-E3609EF34B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549" y="3189608"/>
            <a:ext cx="658796" cy="438399"/>
          </a:xfrm>
          <a:prstGeom prst="rect">
            <a:avLst/>
          </a:prstGeom>
        </p:spPr>
      </p:pic>
      <p:pic>
        <p:nvPicPr>
          <p:cNvPr id="112" name="Immagine 111">
            <a:extLst>
              <a:ext uri="{FF2B5EF4-FFF2-40B4-BE49-F238E27FC236}">
                <a16:creationId xmlns:a16="http://schemas.microsoft.com/office/drawing/2014/main" id="{0B9FD32C-30DF-4058-BCDA-A6215E711D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6156" y="3692269"/>
            <a:ext cx="661189" cy="438398"/>
          </a:xfrm>
          <a:prstGeom prst="rect">
            <a:avLst/>
          </a:prstGeom>
        </p:spPr>
      </p:pic>
      <p:sp>
        <p:nvSpPr>
          <p:cNvPr id="114" name="Freccia a destra 113">
            <a:extLst>
              <a:ext uri="{FF2B5EF4-FFF2-40B4-BE49-F238E27FC236}">
                <a16:creationId xmlns:a16="http://schemas.microsoft.com/office/drawing/2014/main" id="{498E53AE-E279-4335-A2E4-E9228A24E303}"/>
              </a:ext>
            </a:extLst>
          </p:cNvPr>
          <p:cNvSpPr/>
          <p:nvPr/>
        </p:nvSpPr>
        <p:spPr>
          <a:xfrm>
            <a:off x="2717652" y="3446266"/>
            <a:ext cx="426521" cy="282966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b="1">
              <a:solidFill>
                <a:schemeClr val="tx1"/>
              </a:solidFill>
            </a:endParaRPr>
          </a:p>
        </p:txBody>
      </p:sp>
      <p:sp>
        <p:nvSpPr>
          <p:cNvPr id="116" name="Freccia a destra 115">
            <a:extLst>
              <a:ext uri="{FF2B5EF4-FFF2-40B4-BE49-F238E27FC236}">
                <a16:creationId xmlns:a16="http://schemas.microsoft.com/office/drawing/2014/main" id="{8F4DC895-5A8C-4B48-86D6-64D89EEC0E32}"/>
              </a:ext>
            </a:extLst>
          </p:cNvPr>
          <p:cNvSpPr/>
          <p:nvPr/>
        </p:nvSpPr>
        <p:spPr>
          <a:xfrm rot="10800000">
            <a:off x="5799673" y="3495595"/>
            <a:ext cx="426521" cy="282966"/>
          </a:xfrm>
          <a:prstGeom prst="right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b="1">
              <a:solidFill>
                <a:schemeClr val="tx1"/>
              </a:solidFill>
            </a:endParaRPr>
          </a:p>
        </p:txBody>
      </p:sp>
      <p:sp>
        <p:nvSpPr>
          <p:cNvPr id="118" name="Rectangle 2">
            <a:extLst>
              <a:ext uri="{FF2B5EF4-FFF2-40B4-BE49-F238E27FC236}">
                <a16:creationId xmlns:a16="http://schemas.microsoft.com/office/drawing/2014/main" id="{CFF07580-F07F-4F50-A806-BA1AD2007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65" y="711033"/>
            <a:ext cx="8883835" cy="943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Best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practice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for corporate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sector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: How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develope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MIL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competencies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for corporate in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finance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sector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both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in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italian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and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swiss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context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? By a common GRC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approach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and an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integrated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ISO Management System!  </a:t>
            </a:r>
            <a:endParaRPr kumimoji="0" lang="it-IT" altLang="it-IT" sz="1800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9" name="Immagine 118">
            <a:extLst>
              <a:ext uri="{FF2B5EF4-FFF2-40B4-BE49-F238E27FC236}">
                <a16:creationId xmlns:a16="http://schemas.microsoft.com/office/drawing/2014/main" id="{652E954C-C9AB-4756-A534-FA5B57E6815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85610" y="1674276"/>
            <a:ext cx="827323" cy="827323"/>
          </a:xfrm>
          <a:prstGeom prst="rect">
            <a:avLst/>
          </a:prstGeom>
        </p:spPr>
      </p:pic>
      <p:sp>
        <p:nvSpPr>
          <p:cNvPr id="125" name="CasellaDiTesto 124">
            <a:extLst>
              <a:ext uri="{FF2B5EF4-FFF2-40B4-BE49-F238E27FC236}">
                <a16:creationId xmlns:a16="http://schemas.microsoft.com/office/drawing/2014/main" id="{355FA79D-A175-4313-B99B-A1D245259FE9}"/>
              </a:ext>
            </a:extLst>
          </p:cNvPr>
          <p:cNvSpPr txBox="1"/>
          <p:nvPr/>
        </p:nvSpPr>
        <p:spPr>
          <a:xfrm>
            <a:off x="1481033" y="92883"/>
            <a:ext cx="568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MIL CITIES FOR EVERYBODY: INFORMATION DRIVEN SOCIAL DIALOGUE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MIL Competencies for corporate reality: New corporate design and social discourses</a:t>
            </a:r>
            <a:endParaRPr lang="it-IT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177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B5C48E6E-AA3A-4E51-9E8F-54326B6ECBFC}"/>
              </a:ext>
            </a:extLst>
          </p:cNvPr>
          <p:cNvSpPr/>
          <p:nvPr/>
        </p:nvSpPr>
        <p:spPr>
          <a:xfrm>
            <a:off x="5308" y="-719"/>
            <a:ext cx="9138692" cy="693415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9BE41E7-9985-4212-9467-8E423FB71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3" y="51068"/>
            <a:ext cx="1331658" cy="56962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C50DB4E5-CABD-4AAC-B300-88B46340D535}"/>
              </a:ext>
            </a:extLst>
          </p:cNvPr>
          <p:cNvSpPr/>
          <p:nvPr/>
        </p:nvSpPr>
        <p:spPr>
          <a:xfrm>
            <a:off x="76537" y="935374"/>
            <a:ext cx="2619138" cy="552935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6FEDF4ED-9649-49E4-B6B8-1C34B81013F1}"/>
              </a:ext>
            </a:extLst>
          </p:cNvPr>
          <p:cNvSpPr/>
          <p:nvPr/>
        </p:nvSpPr>
        <p:spPr>
          <a:xfrm>
            <a:off x="6407729" y="903004"/>
            <a:ext cx="2619138" cy="552935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C40C8791-9D79-4037-B468-8B3592A2E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771" y="937220"/>
            <a:ext cx="711523" cy="711523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46B02A5B-3AF1-4840-961F-610D8334C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033" y="958316"/>
            <a:ext cx="1042019" cy="69341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32CA9BB2-45C6-4D21-BEF9-6E71E7E8FC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7515" y="950522"/>
            <a:ext cx="1042019" cy="690904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8F08D458-CC76-4019-939C-E43530887F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6771" y="1735086"/>
            <a:ext cx="2319553" cy="1022525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41323A5-AD62-4436-A999-8C2E9C66F5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7755" y="1829533"/>
            <a:ext cx="1447614" cy="1217178"/>
          </a:xfrm>
          <a:prstGeom prst="rect">
            <a:avLst/>
          </a:prstGeom>
        </p:spPr>
      </p:pic>
      <p:sp>
        <p:nvSpPr>
          <p:cNvPr id="14" name="Pergamena 1 1">
            <a:extLst>
              <a:ext uri="{FF2B5EF4-FFF2-40B4-BE49-F238E27FC236}">
                <a16:creationId xmlns:a16="http://schemas.microsoft.com/office/drawing/2014/main" id="{E859B9AB-FB92-492B-83B2-957DD2B69588}"/>
              </a:ext>
            </a:extLst>
          </p:cNvPr>
          <p:cNvSpPr/>
          <p:nvPr/>
        </p:nvSpPr>
        <p:spPr>
          <a:xfrm>
            <a:off x="6496771" y="4039036"/>
            <a:ext cx="1099412" cy="678469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0070C0"/>
                </a:solidFill>
              </a:rPr>
              <a:t>Circ. 21/2008</a:t>
            </a:r>
          </a:p>
          <a:p>
            <a:pPr algn="ctr"/>
            <a:r>
              <a:rPr lang="it-IT" sz="1400" b="1" dirty="0">
                <a:solidFill>
                  <a:srgbClr val="0070C0"/>
                </a:solidFill>
              </a:rPr>
              <a:t>FINMA</a:t>
            </a:r>
          </a:p>
        </p:txBody>
      </p:sp>
      <p:pic>
        <p:nvPicPr>
          <p:cNvPr id="20" name="Picture 4">
            <a:extLst>
              <a:ext uri="{FF2B5EF4-FFF2-40B4-BE49-F238E27FC236}">
                <a16:creationId xmlns:a16="http://schemas.microsoft.com/office/drawing/2014/main" id="{41F905A1-4738-4E11-89F6-9C7853D8AB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7" r="7161"/>
          <a:stretch/>
        </p:blipFill>
        <p:spPr bwMode="auto">
          <a:xfrm>
            <a:off x="2889157" y="1786569"/>
            <a:ext cx="1062563" cy="1065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4CF06274-5A0C-4A43-8357-711ED81E85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39822" y="1875872"/>
            <a:ext cx="1271404" cy="916795"/>
          </a:xfrm>
          <a:prstGeom prst="rect">
            <a:avLst/>
          </a:prstGeom>
        </p:spPr>
      </p:pic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048EE0DA-8FFE-40B1-AB94-5F2F05122D84}"/>
              </a:ext>
            </a:extLst>
          </p:cNvPr>
          <p:cNvCxnSpPr>
            <a:cxnSpLocks/>
          </p:cNvCxnSpPr>
          <p:nvPr/>
        </p:nvCxnSpPr>
        <p:spPr>
          <a:xfrm>
            <a:off x="2785398" y="3356992"/>
            <a:ext cx="3515015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ergamena 1 18">
            <a:extLst>
              <a:ext uri="{FF2B5EF4-FFF2-40B4-BE49-F238E27FC236}">
                <a16:creationId xmlns:a16="http://schemas.microsoft.com/office/drawing/2014/main" id="{1E7B15C5-7307-4483-821B-459AA8C69DE8}"/>
              </a:ext>
            </a:extLst>
          </p:cNvPr>
          <p:cNvSpPr/>
          <p:nvPr/>
        </p:nvSpPr>
        <p:spPr>
          <a:xfrm>
            <a:off x="3999556" y="3870301"/>
            <a:ext cx="1152128" cy="648072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02060"/>
                </a:solidFill>
              </a:rPr>
              <a:t>ISO 31000</a:t>
            </a:r>
          </a:p>
        </p:txBody>
      </p:sp>
      <p:sp>
        <p:nvSpPr>
          <p:cNvPr id="24" name="Pergamena 1 19">
            <a:extLst>
              <a:ext uri="{FF2B5EF4-FFF2-40B4-BE49-F238E27FC236}">
                <a16:creationId xmlns:a16="http://schemas.microsoft.com/office/drawing/2014/main" id="{9F81B2AB-E7B7-4327-A1D9-C8CD7AD2BD2C}"/>
              </a:ext>
            </a:extLst>
          </p:cNvPr>
          <p:cNvSpPr/>
          <p:nvPr/>
        </p:nvSpPr>
        <p:spPr>
          <a:xfrm>
            <a:off x="5239303" y="3847435"/>
            <a:ext cx="1152128" cy="648072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02060"/>
                </a:solidFill>
              </a:rPr>
              <a:t>ISO 19600</a:t>
            </a:r>
          </a:p>
        </p:txBody>
      </p:sp>
      <p:sp>
        <p:nvSpPr>
          <p:cNvPr id="25" name="Pergamena 1 20">
            <a:extLst>
              <a:ext uri="{FF2B5EF4-FFF2-40B4-BE49-F238E27FC236}">
                <a16:creationId xmlns:a16="http://schemas.microsoft.com/office/drawing/2014/main" id="{747C6092-BCA4-4B70-8822-CDE086DC7343}"/>
              </a:ext>
            </a:extLst>
          </p:cNvPr>
          <p:cNvSpPr/>
          <p:nvPr/>
        </p:nvSpPr>
        <p:spPr>
          <a:xfrm>
            <a:off x="2785398" y="3861526"/>
            <a:ext cx="1152128" cy="648072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02060"/>
                </a:solidFill>
              </a:rPr>
              <a:t>ISO 38500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27A183C0-6965-4EC6-95A8-C70173357978}"/>
              </a:ext>
            </a:extLst>
          </p:cNvPr>
          <p:cNvSpPr/>
          <p:nvPr/>
        </p:nvSpPr>
        <p:spPr>
          <a:xfrm>
            <a:off x="2809371" y="3522621"/>
            <a:ext cx="11227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0070C0"/>
                </a:solidFill>
              </a:rPr>
              <a:t>IT Governance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E855F64A-8CB7-4333-A1AF-B9DFC13CC177}"/>
              </a:ext>
            </a:extLst>
          </p:cNvPr>
          <p:cNvSpPr/>
          <p:nvPr/>
        </p:nvSpPr>
        <p:spPr>
          <a:xfrm>
            <a:off x="5291321" y="3513846"/>
            <a:ext cx="11227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0070C0"/>
                </a:solidFill>
              </a:rPr>
              <a:t>Compliance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24C7537E-FA86-4361-A018-AF82FDA9330B}"/>
              </a:ext>
            </a:extLst>
          </p:cNvPr>
          <p:cNvSpPr/>
          <p:nvPr/>
        </p:nvSpPr>
        <p:spPr>
          <a:xfrm>
            <a:off x="3922350" y="3522125"/>
            <a:ext cx="13443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0070C0"/>
                </a:solidFill>
              </a:rPr>
              <a:t>Risk Management</a:t>
            </a:r>
          </a:p>
        </p:txBody>
      </p:sp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id="{7F42F934-ADFB-4192-AD72-7B6C11CB712D}"/>
              </a:ext>
            </a:extLst>
          </p:cNvPr>
          <p:cNvCxnSpPr>
            <a:cxnSpLocks/>
          </p:cNvCxnSpPr>
          <p:nvPr/>
        </p:nvCxnSpPr>
        <p:spPr>
          <a:xfrm>
            <a:off x="2754308" y="5183567"/>
            <a:ext cx="3515015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ergamena 1 18">
            <a:extLst>
              <a:ext uri="{FF2B5EF4-FFF2-40B4-BE49-F238E27FC236}">
                <a16:creationId xmlns:a16="http://schemas.microsoft.com/office/drawing/2014/main" id="{99A472BD-C445-4249-B89F-42ECBC683E0E}"/>
              </a:ext>
            </a:extLst>
          </p:cNvPr>
          <p:cNvSpPr/>
          <p:nvPr/>
        </p:nvSpPr>
        <p:spPr>
          <a:xfrm>
            <a:off x="3969984" y="5571534"/>
            <a:ext cx="1152128" cy="648072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02060"/>
                </a:solidFill>
              </a:rPr>
              <a:t>ISO 27001</a:t>
            </a:r>
          </a:p>
        </p:txBody>
      </p:sp>
      <p:sp>
        <p:nvSpPr>
          <p:cNvPr id="34" name="Pergamena 1 19">
            <a:extLst>
              <a:ext uri="{FF2B5EF4-FFF2-40B4-BE49-F238E27FC236}">
                <a16:creationId xmlns:a16="http://schemas.microsoft.com/office/drawing/2014/main" id="{F0E4B6A5-5844-43F5-A051-124A8F197865}"/>
              </a:ext>
            </a:extLst>
          </p:cNvPr>
          <p:cNvSpPr/>
          <p:nvPr/>
        </p:nvSpPr>
        <p:spPr>
          <a:xfrm>
            <a:off x="5208213" y="5571534"/>
            <a:ext cx="1152128" cy="648072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02060"/>
                </a:solidFill>
              </a:rPr>
              <a:t>ISO 22301</a:t>
            </a:r>
          </a:p>
        </p:txBody>
      </p:sp>
      <p:sp>
        <p:nvSpPr>
          <p:cNvPr id="35" name="Pergamena 1 20">
            <a:extLst>
              <a:ext uri="{FF2B5EF4-FFF2-40B4-BE49-F238E27FC236}">
                <a16:creationId xmlns:a16="http://schemas.microsoft.com/office/drawing/2014/main" id="{6EF7C0A1-3114-49A2-89FA-CE2EAA457567}"/>
              </a:ext>
            </a:extLst>
          </p:cNvPr>
          <p:cNvSpPr/>
          <p:nvPr/>
        </p:nvSpPr>
        <p:spPr>
          <a:xfrm>
            <a:off x="2754308" y="5585625"/>
            <a:ext cx="1152128" cy="648072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02060"/>
                </a:solidFill>
              </a:rPr>
              <a:t>ISO 20000-1</a:t>
            </a: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E8FD83E2-80F1-42E9-93D2-F438CBB67CC1}"/>
              </a:ext>
            </a:extLst>
          </p:cNvPr>
          <p:cNvSpPr/>
          <p:nvPr/>
        </p:nvSpPr>
        <p:spPr>
          <a:xfrm>
            <a:off x="5076665" y="5210920"/>
            <a:ext cx="15464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0070C0"/>
                </a:solidFill>
              </a:rPr>
              <a:t>Business </a:t>
            </a:r>
            <a:r>
              <a:rPr lang="it-IT" sz="1200" b="1" dirty="0" err="1">
                <a:solidFill>
                  <a:srgbClr val="0070C0"/>
                </a:solidFill>
              </a:rPr>
              <a:t>Continuity</a:t>
            </a:r>
            <a:endParaRPr lang="it-IT" sz="1200" b="1" dirty="0">
              <a:solidFill>
                <a:srgbClr val="0070C0"/>
              </a:solidFill>
            </a:endParaRP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91B15638-86E7-4EA9-AD11-B8C6D7FB557A}"/>
              </a:ext>
            </a:extLst>
          </p:cNvPr>
          <p:cNvSpPr/>
          <p:nvPr/>
        </p:nvSpPr>
        <p:spPr>
          <a:xfrm>
            <a:off x="3668491" y="5199457"/>
            <a:ext cx="159670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0070C0"/>
                </a:solidFill>
              </a:rPr>
              <a:t>Information  Security</a:t>
            </a: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3443B721-06A1-4781-ACEC-9853C7C5D5F6}"/>
              </a:ext>
            </a:extLst>
          </p:cNvPr>
          <p:cNvSpPr/>
          <p:nvPr/>
        </p:nvSpPr>
        <p:spPr>
          <a:xfrm>
            <a:off x="2803392" y="5205607"/>
            <a:ext cx="9249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0070C0"/>
                </a:solidFill>
              </a:rPr>
              <a:t>IT Services</a:t>
            </a:r>
          </a:p>
        </p:txBody>
      </p:sp>
      <p:sp>
        <p:nvSpPr>
          <p:cNvPr id="39" name="Pergamena 1 19">
            <a:extLst>
              <a:ext uri="{FF2B5EF4-FFF2-40B4-BE49-F238E27FC236}">
                <a16:creationId xmlns:a16="http://schemas.microsoft.com/office/drawing/2014/main" id="{F4A9CF05-2BE9-4940-9D88-7528A01AA8F1}"/>
              </a:ext>
            </a:extLst>
          </p:cNvPr>
          <p:cNvSpPr/>
          <p:nvPr/>
        </p:nvSpPr>
        <p:spPr>
          <a:xfrm>
            <a:off x="5268691" y="1995132"/>
            <a:ext cx="1152128" cy="648072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rgbClr val="002060"/>
                </a:solidFill>
              </a:rPr>
              <a:t>ISO 56002</a:t>
            </a: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3C9CF53A-23F6-4AF9-A71A-DF528A29ECDB}"/>
              </a:ext>
            </a:extLst>
          </p:cNvPr>
          <p:cNvSpPr/>
          <p:nvPr/>
        </p:nvSpPr>
        <p:spPr>
          <a:xfrm>
            <a:off x="5360749" y="1577251"/>
            <a:ext cx="9309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0070C0"/>
                </a:solidFill>
              </a:rPr>
              <a:t>Innovation</a:t>
            </a:r>
          </a:p>
        </p:txBody>
      </p:sp>
      <p:sp>
        <p:nvSpPr>
          <p:cNvPr id="46" name="CasellaDiTesto 45">
            <a:extLst>
              <a:ext uri="{FF2B5EF4-FFF2-40B4-BE49-F238E27FC236}">
                <a16:creationId xmlns:a16="http://schemas.microsoft.com/office/drawing/2014/main" id="{C52964C1-BB48-4D56-B24E-D02359AF23B6}"/>
              </a:ext>
            </a:extLst>
          </p:cNvPr>
          <p:cNvSpPr txBox="1"/>
          <p:nvPr/>
        </p:nvSpPr>
        <p:spPr>
          <a:xfrm>
            <a:off x="5206455" y="844984"/>
            <a:ext cx="952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#fintech</a:t>
            </a:r>
          </a:p>
        </p:txBody>
      </p:sp>
      <p:sp>
        <p:nvSpPr>
          <p:cNvPr id="48" name="Pergamena 1 1">
            <a:extLst>
              <a:ext uri="{FF2B5EF4-FFF2-40B4-BE49-F238E27FC236}">
                <a16:creationId xmlns:a16="http://schemas.microsoft.com/office/drawing/2014/main" id="{63B73D57-FBF8-4EB7-B96C-7BAF601DE6CB}"/>
              </a:ext>
            </a:extLst>
          </p:cNvPr>
          <p:cNvSpPr/>
          <p:nvPr/>
        </p:nvSpPr>
        <p:spPr>
          <a:xfrm>
            <a:off x="180099" y="4184196"/>
            <a:ext cx="1159128" cy="693416"/>
          </a:xfrm>
          <a:prstGeom prst="vertic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0070C0"/>
                </a:solidFill>
              </a:rPr>
              <a:t>Circ. 285</a:t>
            </a:r>
          </a:p>
          <a:p>
            <a:pPr algn="ctr"/>
            <a:r>
              <a:rPr lang="it-IT" sz="1400" b="1" dirty="0" err="1">
                <a:solidFill>
                  <a:srgbClr val="0070C0"/>
                </a:solidFill>
              </a:rPr>
              <a:t>BankItalia</a:t>
            </a:r>
            <a:endParaRPr lang="it-IT" sz="1400" b="1" dirty="0">
              <a:solidFill>
                <a:srgbClr val="0070C0"/>
              </a:solidFill>
            </a:endParaRPr>
          </a:p>
        </p:txBody>
      </p:sp>
      <p:sp>
        <p:nvSpPr>
          <p:cNvPr id="52" name="CasellaDiTesto 51">
            <a:extLst>
              <a:ext uri="{FF2B5EF4-FFF2-40B4-BE49-F238E27FC236}">
                <a16:creationId xmlns:a16="http://schemas.microsoft.com/office/drawing/2014/main" id="{DE2714C7-3322-4631-AE4F-128B60EEA790}"/>
              </a:ext>
            </a:extLst>
          </p:cNvPr>
          <p:cNvSpPr txBox="1"/>
          <p:nvPr/>
        </p:nvSpPr>
        <p:spPr>
          <a:xfrm>
            <a:off x="76537" y="3148600"/>
            <a:ext cx="261913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/>
              <a:t>Bank of Italy is the supervisory authority for financial markets in Italy</a:t>
            </a: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AC8B205-3152-4880-A3C9-6B4759926951}"/>
              </a:ext>
            </a:extLst>
          </p:cNvPr>
          <p:cNvSpPr txBox="1"/>
          <p:nvPr/>
        </p:nvSpPr>
        <p:spPr>
          <a:xfrm>
            <a:off x="6407729" y="3019474"/>
            <a:ext cx="261913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/>
              <a:t>FINMA is the supervisory authority for financial markets in </a:t>
            </a:r>
            <a:r>
              <a:rPr lang="en-US" dirty="0" err="1"/>
              <a:t>Sweitzerland</a:t>
            </a:r>
            <a:endParaRPr lang="it-IT" dirty="0"/>
          </a:p>
        </p:txBody>
      </p:sp>
      <p:sp>
        <p:nvSpPr>
          <p:cNvPr id="55" name="Freccia a destra 54">
            <a:extLst>
              <a:ext uri="{FF2B5EF4-FFF2-40B4-BE49-F238E27FC236}">
                <a16:creationId xmlns:a16="http://schemas.microsoft.com/office/drawing/2014/main" id="{57F753D8-AB5F-4026-B65A-83A8049098C3}"/>
              </a:ext>
            </a:extLst>
          </p:cNvPr>
          <p:cNvSpPr/>
          <p:nvPr/>
        </p:nvSpPr>
        <p:spPr>
          <a:xfrm rot="16200000">
            <a:off x="5590223" y="1198227"/>
            <a:ext cx="294948" cy="234458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6" name="Connettore diritto 55">
            <a:extLst>
              <a:ext uri="{FF2B5EF4-FFF2-40B4-BE49-F238E27FC236}">
                <a16:creationId xmlns:a16="http://schemas.microsoft.com/office/drawing/2014/main" id="{49F0F3AF-C453-421C-AD0F-B57751BF9035}"/>
              </a:ext>
            </a:extLst>
          </p:cNvPr>
          <p:cNvCxnSpPr>
            <a:cxnSpLocks/>
          </p:cNvCxnSpPr>
          <p:nvPr/>
        </p:nvCxnSpPr>
        <p:spPr>
          <a:xfrm>
            <a:off x="2783880" y="4668797"/>
            <a:ext cx="3515015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ccia a destra 57">
            <a:extLst>
              <a:ext uri="{FF2B5EF4-FFF2-40B4-BE49-F238E27FC236}">
                <a16:creationId xmlns:a16="http://schemas.microsoft.com/office/drawing/2014/main" id="{0816D5F6-EF7D-4AC3-B9DF-547A2CFBF751}"/>
              </a:ext>
            </a:extLst>
          </p:cNvPr>
          <p:cNvSpPr/>
          <p:nvPr/>
        </p:nvSpPr>
        <p:spPr>
          <a:xfrm rot="16200000">
            <a:off x="4336217" y="4777695"/>
            <a:ext cx="294948" cy="234458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0" name="Freccia a destra 59">
            <a:extLst>
              <a:ext uri="{FF2B5EF4-FFF2-40B4-BE49-F238E27FC236}">
                <a16:creationId xmlns:a16="http://schemas.microsoft.com/office/drawing/2014/main" id="{F720EAA2-1E19-4294-BC73-7021E3A7D76C}"/>
              </a:ext>
            </a:extLst>
          </p:cNvPr>
          <p:cNvSpPr/>
          <p:nvPr/>
        </p:nvSpPr>
        <p:spPr>
          <a:xfrm rot="16200000">
            <a:off x="4295256" y="2988716"/>
            <a:ext cx="294948" cy="234458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1" name="Rectangle 1">
            <a:extLst>
              <a:ext uri="{FF2B5EF4-FFF2-40B4-BE49-F238E27FC236}">
                <a16:creationId xmlns:a16="http://schemas.microsoft.com/office/drawing/2014/main" id="{BD1B0203-C729-4550-AEFC-2E01333DE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48" y="5120290"/>
            <a:ext cx="2539659" cy="120546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Circular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285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defines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the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applicable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requirements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for the management of IT systems for companies in the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finance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sector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in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Italy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t-IT" altLang="it-IT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1">
            <a:extLst>
              <a:ext uri="{FF2B5EF4-FFF2-40B4-BE49-F238E27FC236}">
                <a16:creationId xmlns:a16="http://schemas.microsoft.com/office/drawing/2014/main" id="{47991728-E5E6-4A0E-950E-25302A109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9774" y="5007820"/>
            <a:ext cx="2477093" cy="120546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Circular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21/2008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defines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the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applicable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requirements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for the management of IT systems for companies in the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finance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sector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in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Switzerland</a:t>
            </a:r>
            <a:endParaRPr kumimoji="0" lang="it-IT" altLang="it-IT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CasellaDiTesto 64">
            <a:extLst>
              <a:ext uri="{FF2B5EF4-FFF2-40B4-BE49-F238E27FC236}">
                <a16:creationId xmlns:a16="http://schemas.microsoft.com/office/drawing/2014/main" id="{CA7A6E12-DE7E-40C0-A2FB-BA2F9B75C90D}"/>
              </a:ext>
            </a:extLst>
          </p:cNvPr>
          <p:cNvSpPr txBox="1"/>
          <p:nvPr/>
        </p:nvSpPr>
        <p:spPr>
          <a:xfrm>
            <a:off x="1481033" y="92883"/>
            <a:ext cx="568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MIL CITIES FOR EVERYBODY: INFORMATION DRIVEN SOCIAL DIALOGUE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MIL Competencies for corporate reality: New corporate design and social discourses</a:t>
            </a:r>
            <a:endParaRPr lang="it-IT" sz="1200" b="1" dirty="0">
              <a:solidFill>
                <a:schemeClr val="bg1"/>
              </a:solidFill>
            </a:endParaRPr>
          </a:p>
        </p:txBody>
      </p:sp>
      <p:pic>
        <p:nvPicPr>
          <p:cNvPr id="66" name="Immagine 65">
            <a:extLst>
              <a:ext uri="{FF2B5EF4-FFF2-40B4-BE49-F238E27FC236}">
                <a16:creationId xmlns:a16="http://schemas.microsoft.com/office/drawing/2014/main" id="{6C1F284C-987C-43E4-911B-3897BF95FB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11727" y="2678599"/>
            <a:ext cx="572441" cy="572441"/>
          </a:xfrm>
          <a:prstGeom prst="rect">
            <a:avLst/>
          </a:prstGeom>
        </p:spPr>
      </p:pic>
      <p:pic>
        <p:nvPicPr>
          <p:cNvPr id="67" name="Immagine 66">
            <a:extLst>
              <a:ext uri="{FF2B5EF4-FFF2-40B4-BE49-F238E27FC236}">
                <a16:creationId xmlns:a16="http://schemas.microsoft.com/office/drawing/2014/main" id="{7EEE056D-BB44-48D6-9B1A-A7C9883847F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14549" y="860203"/>
            <a:ext cx="667618" cy="66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647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B5C48E6E-AA3A-4E51-9E8F-54326B6ECBFC}"/>
              </a:ext>
            </a:extLst>
          </p:cNvPr>
          <p:cNvSpPr/>
          <p:nvPr/>
        </p:nvSpPr>
        <p:spPr>
          <a:xfrm>
            <a:off x="5308" y="-719"/>
            <a:ext cx="9138692" cy="693415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9BE41E7-9985-4212-9467-8E423FB71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3" y="51068"/>
            <a:ext cx="1331658" cy="56962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</p:spPr>
      </p:pic>
      <p:sp>
        <p:nvSpPr>
          <p:cNvPr id="65" name="CasellaDiTesto 64">
            <a:extLst>
              <a:ext uri="{FF2B5EF4-FFF2-40B4-BE49-F238E27FC236}">
                <a16:creationId xmlns:a16="http://schemas.microsoft.com/office/drawing/2014/main" id="{CA7A6E12-DE7E-40C0-A2FB-BA2F9B75C90D}"/>
              </a:ext>
            </a:extLst>
          </p:cNvPr>
          <p:cNvSpPr txBox="1"/>
          <p:nvPr/>
        </p:nvSpPr>
        <p:spPr>
          <a:xfrm>
            <a:off x="1481033" y="92883"/>
            <a:ext cx="568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MIL CITIES FOR EVERYBODY: INFORMATION DRIVEN SOCIAL DIALOGUE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MIL Competencies for corporate reality: New corporate design and social discourses</a:t>
            </a:r>
            <a:endParaRPr lang="it-IT" sz="1200" b="1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D826C8-42DD-48F0-86D2-5873BC8DC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311" y="747137"/>
            <a:ext cx="7601606" cy="126702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Main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MIL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competencies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(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critical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and creative thinking)  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that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the joint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education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and training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program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of Minerva Group Service and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Ated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ICY Ticino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encouraged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to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develop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in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italian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and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suisse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finance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</a:t>
            </a:r>
            <a:r>
              <a:rPr lang="it-IT" altLang="it-IT" sz="2100" b="1" dirty="0" err="1">
                <a:solidFill>
                  <a:srgbClr val="006666"/>
                </a:solidFill>
                <a:latin typeface="inherit"/>
              </a:rPr>
              <a:t>sector</a:t>
            </a:r>
            <a:r>
              <a:rPr lang="it-IT" altLang="it-IT" sz="2100" b="1" dirty="0">
                <a:solidFill>
                  <a:srgbClr val="006666"/>
                </a:solidFill>
                <a:latin typeface="inherit"/>
              </a:rPr>
              <a:t> corporate. </a:t>
            </a:r>
            <a:endParaRPr kumimoji="0" lang="it-IT" altLang="it-IT" sz="1800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14C9DD49-F945-48C9-A884-2CF860DAD8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087" y="2132856"/>
            <a:ext cx="711523" cy="711523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558D1615-D22C-4C4F-9C8E-B39417F6D0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513" y="917277"/>
            <a:ext cx="1116238" cy="804907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299B5B29-E20D-417E-8F80-9170958CAE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7777" y="3490747"/>
            <a:ext cx="920619" cy="579046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CCFA4146-8B1A-4941-A6A9-2A3167341F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7152" y="4607553"/>
            <a:ext cx="677423" cy="619770"/>
          </a:xfrm>
          <a:prstGeom prst="rect">
            <a:avLst/>
          </a:prstGeom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D445570C-61E5-495E-A13A-2482A70B80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4627" y="3488667"/>
            <a:ext cx="580343" cy="580343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6BB1280A-8557-407F-870A-B6FEE3834A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98635" y="2127212"/>
            <a:ext cx="952577" cy="952577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CD82283F-2EE5-444E-9B1B-45753E16D0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44567" y="4590220"/>
            <a:ext cx="855539" cy="855539"/>
          </a:xfrm>
          <a:prstGeom prst="rect">
            <a:avLst/>
          </a:prstGeom>
        </p:spPr>
      </p:pic>
      <p:pic>
        <p:nvPicPr>
          <p:cNvPr id="31" name="Immagine 30">
            <a:extLst>
              <a:ext uri="{FF2B5EF4-FFF2-40B4-BE49-F238E27FC236}">
                <a16:creationId xmlns:a16="http://schemas.microsoft.com/office/drawing/2014/main" id="{31DE8D7F-512D-442C-8EDB-7434D94F23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8870" y="5752418"/>
            <a:ext cx="711523" cy="711523"/>
          </a:xfrm>
          <a:prstGeom prst="rect">
            <a:avLst/>
          </a:prstGeom>
        </p:spPr>
      </p:pic>
      <p:sp>
        <p:nvSpPr>
          <p:cNvPr id="40" name="Rectangle 1">
            <a:extLst>
              <a:ext uri="{FF2B5EF4-FFF2-40B4-BE49-F238E27FC236}">
                <a16:creationId xmlns:a16="http://schemas.microsoft.com/office/drawing/2014/main" id="{E36D5A3F-D6B8-40BE-A272-9413BB3A776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515978" y="2362251"/>
            <a:ext cx="2409677" cy="46680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A culture of ownerships and empowerment</a:t>
            </a: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</p:txBody>
      </p:sp>
      <p:sp>
        <p:nvSpPr>
          <p:cNvPr id="41" name="Rectangle 1">
            <a:extLst>
              <a:ext uri="{FF2B5EF4-FFF2-40B4-BE49-F238E27FC236}">
                <a16:creationId xmlns:a16="http://schemas.microsoft.com/office/drawing/2014/main" id="{10696B28-ECFF-4079-9C71-3237F737843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633685" y="3454319"/>
            <a:ext cx="2370362" cy="71302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A culture of risk management and </a:t>
            </a:r>
            <a:r>
              <a:rPr lang="it-IT" altLang="it-IT" sz="1600" b="1" dirty="0" err="1">
                <a:solidFill>
                  <a:srgbClr val="222222"/>
                </a:solidFill>
                <a:latin typeface="inherit"/>
              </a:rPr>
              <a:t>substainibility</a:t>
            </a: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 </a:t>
            </a: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</p:txBody>
      </p:sp>
      <p:sp>
        <p:nvSpPr>
          <p:cNvPr id="43" name="Rectangle 1">
            <a:extLst>
              <a:ext uri="{FF2B5EF4-FFF2-40B4-BE49-F238E27FC236}">
                <a16:creationId xmlns:a16="http://schemas.microsoft.com/office/drawing/2014/main" id="{9D078571-BE7F-4369-9754-5292888B196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432691" y="4760520"/>
            <a:ext cx="2484634" cy="46680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A culture of compliance, </a:t>
            </a:r>
            <a:r>
              <a:rPr lang="it-IT" altLang="it-IT" sz="1600" b="1" dirty="0" err="1">
                <a:solidFill>
                  <a:srgbClr val="222222"/>
                </a:solidFill>
                <a:latin typeface="inherit"/>
              </a:rPr>
              <a:t>transparency</a:t>
            </a: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 and </a:t>
            </a:r>
            <a:r>
              <a:rPr lang="it-IT" altLang="it-IT" sz="1600" b="1" dirty="0" err="1">
                <a:solidFill>
                  <a:srgbClr val="222222"/>
                </a:solidFill>
                <a:latin typeface="inherit"/>
              </a:rPr>
              <a:t>integrity</a:t>
            </a: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</p:txBody>
      </p:sp>
      <p:sp>
        <p:nvSpPr>
          <p:cNvPr id="69" name="Rettangolo 68">
            <a:extLst>
              <a:ext uri="{FF2B5EF4-FFF2-40B4-BE49-F238E27FC236}">
                <a16:creationId xmlns:a16="http://schemas.microsoft.com/office/drawing/2014/main" id="{10139846-60C7-4CAB-B7C5-89062F56E594}"/>
              </a:ext>
            </a:extLst>
          </p:cNvPr>
          <p:cNvSpPr/>
          <p:nvPr/>
        </p:nvSpPr>
        <p:spPr>
          <a:xfrm>
            <a:off x="1390707" y="2132856"/>
            <a:ext cx="3767415" cy="110155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1" name="Rettangolo 70">
            <a:extLst>
              <a:ext uri="{FF2B5EF4-FFF2-40B4-BE49-F238E27FC236}">
                <a16:creationId xmlns:a16="http://schemas.microsoft.com/office/drawing/2014/main" id="{C1728C94-E8BF-4C92-9DF5-78EDB8167EDC}"/>
              </a:ext>
            </a:extLst>
          </p:cNvPr>
          <p:cNvSpPr/>
          <p:nvPr/>
        </p:nvSpPr>
        <p:spPr>
          <a:xfrm>
            <a:off x="1390707" y="3394702"/>
            <a:ext cx="3767415" cy="110155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3" name="Rettangolo 72">
            <a:extLst>
              <a:ext uri="{FF2B5EF4-FFF2-40B4-BE49-F238E27FC236}">
                <a16:creationId xmlns:a16="http://schemas.microsoft.com/office/drawing/2014/main" id="{24CC5428-BD60-49B6-8532-0571D8B5CE3A}"/>
              </a:ext>
            </a:extLst>
          </p:cNvPr>
          <p:cNvSpPr/>
          <p:nvPr/>
        </p:nvSpPr>
        <p:spPr>
          <a:xfrm>
            <a:off x="1390706" y="4599316"/>
            <a:ext cx="3767415" cy="110155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5" name="Rettangolo 74">
            <a:extLst>
              <a:ext uri="{FF2B5EF4-FFF2-40B4-BE49-F238E27FC236}">
                <a16:creationId xmlns:a16="http://schemas.microsoft.com/office/drawing/2014/main" id="{D509F474-1E85-4B18-8FC9-195F3609711A}"/>
              </a:ext>
            </a:extLst>
          </p:cNvPr>
          <p:cNvSpPr/>
          <p:nvPr/>
        </p:nvSpPr>
        <p:spPr>
          <a:xfrm>
            <a:off x="5246502" y="2132856"/>
            <a:ext cx="3767415" cy="110155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7" name="Rettangolo 76">
            <a:extLst>
              <a:ext uri="{FF2B5EF4-FFF2-40B4-BE49-F238E27FC236}">
                <a16:creationId xmlns:a16="http://schemas.microsoft.com/office/drawing/2014/main" id="{9974227E-30F4-4B4B-9A37-4999EACE3DA3}"/>
              </a:ext>
            </a:extLst>
          </p:cNvPr>
          <p:cNvSpPr/>
          <p:nvPr/>
        </p:nvSpPr>
        <p:spPr>
          <a:xfrm>
            <a:off x="5247923" y="3403109"/>
            <a:ext cx="3767415" cy="110155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9" name="Rettangolo 78">
            <a:extLst>
              <a:ext uri="{FF2B5EF4-FFF2-40B4-BE49-F238E27FC236}">
                <a16:creationId xmlns:a16="http://schemas.microsoft.com/office/drawing/2014/main" id="{9A95C34E-7E74-4D8A-8295-CCB3A6C666CD}"/>
              </a:ext>
            </a:extLst>
          </p:cNvPr>
          <p:cNvSpPr/>
          <p:nvPr/>
        </p:nvSpPr>
        <p:spPr>
          <a:xfrm>
            <a:off x="5246502" y="4590220"/>
            <a:ext cx="3767415" cy="110155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1" name="Rectangle 1">
            <a:extLst>
              <a:ext uri="{FF2B5EF4-FFF2-40B4-BE49-F238E27FC236}">
                <a16:creationId xmlns:a16="http://schemas.microsoft.com/office/drawing/2014/main" id="{784D5937-D0C9-4AD8-8520-849084C7B30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386349" y="2370098"/>
            <a:ext cx="2484634" cy="46680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A culture of information security and data </a:t>
            </a:r>
            <a:r>
              <a:rPr lang="it-IT" altLang="it-IT" sz="1600" b="1" dirty="0" err="1">
                <a:solidFill>
                  <a:srgbClr val="222222"/>
                </a:solidFill>
                <a:latin typeface="inherit"/>
              </a:rPr>
              <a:t>protection</a:t>
            </a: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</p:txBody>
      </p:sp>
      <p:sp>
        <p:nvSpPr>
          <p:cNvPr id="83" name="Rectangle 1">
            <a:extLst>
              <a:ext uri="{FF2B5EF4-FFF2-40B4-BE49-F238E27FC236}">
                <a16:creationId xmlns:a16="http://schemas.microsoft.com/office/drawing/2014/main" id="{100FC99D-D758-4779-BA82-047F38D869C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284363" y="3659862"/>
            <a:ext cx="2586620" cy="22058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A culture of </a:t>
            </a:r>
            <a:r>
              <a:rPr lang="it-IT" altLang="it-IT" sz="1600" b="1" dirty="0" err="1">
                <a:solidFill>
                  <a:srgbClr val="222222"/>
                </a:solidFill>
                <a:latin typeface="inherit"/>
              </a:rPr>
              <a:t>digital</a:t>
            </a: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 </a:t>
            </a:r>
            <a:r>
              <a:rPr lang="it-IT" altLang="it-IT" sz="1600" b="1" dirty="0" err="1">
                <a:solidFill>
                  <a:srgbClr val="222222"/>
                </a:solidFill>
                <a:latin typeface="inherit"/>
              </a:rPr>
              <a:t>innovation</a:t>
            </a: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 </a:t>
            </a: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</p:txBody>
      </p:sp>
      <p:sp>
        <p:nvSpPr>
          <p:cNvPr id="85" name="Rectangle 1">
            <a:extLst>
              <a:ext uri="{FF2B5EF4-FFF2-40B4-BE49-F238E27FC236}">
                <a16:creationId xmlns:a16="http://schemas.microsoft.com/office/drawing/2014/main" id="{85528821-0221-4508-BB2D-226200FFD42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298171" y="4797408"/>
            <a:ext cx="2586620" cy="22058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A culture of </a:t>
            </a:r>
            <a:r>
              <a:rPr lang="it-IT" altLang="it-IT" sz="1600" b="1" dirty="0" err="1">
                <a:solidFill>
                  <a:srgbClr val="222222"/>
                </a:solidFill>
                <a:latin typeface="inherit"/>
              </a:rPr>
              <a:t>resilience</a:t>
            </a: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</p:txBody>
      </p:sp>
      <p:sp>
        <p:nvSpPr>
          <p:cNvPr id="86" name="Freccia in giù 85">
            <a:extLst>
              <a:ext uri="{FF2B5EF4-FFF2-40B4-BE49-F238E27FC236}">
                <a16:creationId xmlns:a16="http://schemas.microsoft.com/office/drawing/2014/main" id="{59AD5838-D33A-4595-AA6C-0A6BFC511A6E}"/>
              </a:ext>
            </a:extLst>
          </p:cNvPr>
          <p:cNvSpPr/>
          <p:nvPr/>
        </p:nvSpPr>
        <p:spPr>
          <a:xfrm>
            <a:off x="714631" y="2127212"/>
            <a:ext cx="45719" cy="3318547"/>
          </a:xfrm>
          <a:prstGeom prst="down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b="1">
              <a:solidFill>
                <a:schemeClr val="tx1"/>
              </a:solidFill>
            </a:endParaRPr>
          </a:p>
        </p:txBody>
      </p:sp>
      <p:sp>
        <p:nvSpPr>
          <p:cNvPr id="88" name="Rectangle 1">
            <a:extLst>
              <a:ext uri="{FF2B5EF4-FFF2-40B4-BE49-F238E27FC236}">
                <a16:creationId xmlns:a16="http://schemas.microsoft.com/office/drawing/2014/main" id="{AB15C77A-8EBE-4455-8BA1-6F416D6116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5850" y="6024019"/>
            <a:ext cx="2484634" cy="22058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A culture for </a:t>
            </a:r>
            <a:r>
              <a:rPr lang="it-IT" altLang="it-IT" sz="1600" b="1" dirty="0" err="1">
                <a:solidFill>
                  <a:srgbClr val="222222"/>
                </a:solidFill>
                <a:latin typeface="inherit"/>
              </a:rPr>
              <a:t>innovation</a:t>
            </a:r>
            <a:r>
              <a:rPr lang="it-IT" altLang="it-IT" sz="1600" b="1" dirty="0">
                <a:solidFill>
                  <a:srgbClr val="222222"/>
                </a:solidFill>
                <a:latin typeface="inherit"/>
              </a:rPr>
              <a:t> ! </a:t>
            </a: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623459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ADC0F0E8E61C42ACFB7C62BA4F589E" ma:contentTypeVersion="12" ma:contentTypeDescription="Create a new document." ma:contentTypeScope="" ma:versionID="509d4622247303ef9e85552ae9321bd5">
  <xsd:schema xmlns:xsd="http://www.w3.org/2001/XMLSchema" xmlns:xs="http://www.w3.org/2001/XMLSchema" xmlns:p="http://schemas.microsoft.com/office/2006/metadata/properties" xmlns:ns2="a4310c7b-aeec-4d0d-b65a-011d0b4afc31" xmlns:ns3="b97d08db-9c05-46ee-9759-8c33c9057034" targetNamespace="http://schemas.microsoft.com/office/2006/metadata/properties" ma:root="true" ma:fieldsID="89f729fb7f2eab3d43b894bd917093ed" ns2:_="" ns3:_="">
    <xsd:import namespace="a4310c7b-aeec-4d0d-b65a-011d0b4afc31"/>
    <xsd:import namespace="b97d08db-9c05-46ee-9759-8c33c905703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10c7b-aeec-4d0d-b65a-011d0b4afc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d08db-9c05-46ee-9759-8c33c90570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C3DD6B-4C74-4C6E-AAFE-F79C5A6BFE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C0576F-A939-4A91-AF8F-835FD971098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b97d08db-9c05-46ee-9759-8c33c9057034"/>
    <ds:schemaRef ds:uri="a4310c7b-aeec-4d0d-b65a-011d0b4afc3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4DD19BE-FBAE-4BC8-9E76-40D3F8365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310c7b-aeec-4d0d-b65a-011d0b4afc31"/>
    <ds:schemaRef ds:uri="b97d08db-9c05-46ee-9759-8c33c90570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701</Words>
  <Application>Microsoft Office PowerPoint</Application>
  <PresentationFormat>Presentazione su schermo (4:3)</PresentationFormat>
  <Paragraphs>84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Arial</vt:lpstr>
      <vt:lpstr>Calibri</vt:lpstr>
      <vt:lpstr>inherit</vt:lpstr>
      <vt:lpstr>Tahoma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Andrea Leonardi</dc:creator>
  <cp:lastModifiedBy>Andrea Leonardi</cp:lastModifiedBy>
  <cp:revision>1</cp:revision>
  <cp:lastPrinted>2020-09-10T10:47:12Z</cp:lastPrinted>
  <dcterms:created xsi:type="dcterms:W3CDTF">2016-01-25T13:51:16Z</dcterms:created>
  <dcterms:modified xsi:type="dcterms:W3CDTF">2020-09-11T05:45:05Z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0x0101001FADC0F0E8E61C42ACFB7C62BA4F589E</vt:lpwstr>
  </property>
</Properties>
</file>